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93" r:id="rId3"/>
    <p:sldId id="292" r:id="rId4"/>
    <p:sldId id="294" r:id="rId5"/>
    <p:sldId id="285" r:id="rId6"/>
    <p:sldId id="290" r:id="rId7"/>
    <p:sldId id="289" r:id="rId8"/>
    <p:sldId id="291" r:id="rId9"/>
    <p:sldId id="288" r:id="rId10"/>
    <p:sldId id="287" r:id="rId11"/>
    <p:sldId id="283" r:id="rId12"/>
    <p:sldId id="28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B47C0-92B8-4C49-8C5B-E984E31C30A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A8DC5B-F112-4972-94AB-B09C20EA665F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</a:p>
      </dgm:t>
    </dgm:pt>
    <dgm:pt modelId="{8E19C5C0-926C-4661-999A-14DF88A29449}" type="parTrans" cxnId="{CEF8BB5C-8921-4AD1-9190-EF2FB3985172}">
      <dgm:prSet/>
      <dgm:spPr/>
      <dgm:t>
        <a:bodyPr/>
        <a:lstStyle/>
        <a:p>
          <a:endParaRPr lang="ru-RU"/>
        </a:p>
      </dgm:t>
    </dgm:pt>
    <dgm:pt modelId="{C7B3FCB6-8D85-4909-98FF-8BAB331801C6}" type="sibTrans" cxnId="{CEF8BB5C-8921-4AD1-9190-EF2FB3985172}">
      <dgm:prSet/>
      <dgm:spPr/>
      <dgm:t>
        <a:bodyPr/>
        <a:lstStyle/>
        <a:p>
          <a:endParaRPr lang="ru-RU"/>
        </a:p>
      </dgm:t>
    </dgm:pt>
    <dgm:pt modelId="{C62E649D-009C-4D23-92B3-27C6ECD44C38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</a:p>
      </dgm:t>
    </dgm:pt>
    <dgm:pt modelId="{9ACFE2B9-902E-4C0D-88BF-AE6FFC1B513F}" type="parTrans" cxnId="{AB6B04B1-D47C-4639-94D3-0BA62B66B44F}">
      <dgm:prSet/>
      <dgm:spPr/>
      <dgm:t>
        <a:bodyPr/>
        <a:lstStyle/>
        <a:p>
          <a:endParaRPr lang="ru-RU"/>
        </a:p>
      </dgm:t>
    </dgm:pt>
    <dgm:pt modelId="{A8C3DE86-3AAB-4497-B340-655BCFBBE5A7}" type="sibTrans" cxnId="{AB6B04B1-D47C-4639-94D3-0BA62B66B44F}">
      <dgm:prSet/>
      <dgm:spPr/>
      <dgm:t>
        <a:bodyPr/>
        <a:lstStyle/>
        <a:p>
          <a:endParaRPr lang="ru-RU"/>
        </a:p>
      </dgm:t>
    </dgm:pt>
    <dgm:pt modelId="{F5F98C2A-0EC2-41D8-A924-A2CC3F5277B5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Театральная деятельность</a:t>
          </a:r>
        </a:p>
      </dgm:t>
    </dgm:pt>
    <dgm:pt modelId="{ADF247F5-B85A-4717-B3EC-6682B283801E}" type="parTrans" cxnId="{6B4C449A-67E0-4518-9DE4-696269FFB4DE}">
      <dgm:prSet/>
      <dgm:spPr/>
      <dgm:t>
        <a:bodyPr/>
        <a:lstStyle/>
        <a:p>
          <a:endParaRPr lang="ru-RU"/>
        </a:p>
      </dgm:t>
    </dgm:pt>
    <dgm:pt modelId="{E48A9843-2739-4471-B53A-36419311CC33}" type="sibTrans" cxnId="{6B4C449A-67E0-4518-9DE4-696269FFB4DE}">
      <dgm:prSet/>
      <dgm:spPr/>
      <dgm:t>
        <a:bodyPr/>
        <a:lstStyle/>
        <a:p>
          <a:endParaRPr lang="ru-RU"/>
        </a:p>
      </dgm:t>
    </dgm:pt>
    <dgm:pt modelId="{568A7993-3767-4BE8-89DC-77E78E638FC2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Изобразительная деятельность</a:t>
          </a:r>
        </a:p>
      </dgm:t>
    </dgm:pt>
    <dgm:pt modelId="{6C055D07-55AC-41A4-A4BE-4C2F770627B3}" type="parTrans" cxnId="{5E013203-4871-4025-BF79-5064417EC813}">
      <dgm:prSet/>
      <dgm:spPr/>
      <dgm:t>
        <a:bodyPr/>
        <a:lstStyle/>
        <a:p>
          <a:endParaRPr lang="ru-RU"/>
        </a:p>
      </dgm:t>
    </dgm:pt>
    <dgm:pt modelId="{2CD14B6C-2EDE-4934-8B00-CE70E483F917}" type="sibTrans" cxnId="{5E013203-4871-4025-BF79-5064417EC813}">
      <dgm:prSet/>
      <dgm:spPr/>
      <dgm:t>
        <a:bodyPr/>
        <a:lstStyle/>
        <a:p>
          <a:endParaRPr lang="ru-RU"/>
        </a:p>
      </dgm:t>
    </dgm:pt>
    <dgm:pt modelId="{990970C6-65FB-44E2-9EE7-550C34FE7079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и моделирование</a:t>
          </a:r>
        </a:p>
      </dgm:t>
    </dgm:pt>
    <dgm:pt modelId="{4CABE67E-DD6C-483F-839D-F0467F5A9331}" type="parTrans" cxnId="{5AE705DE-7A7B-4285-BF10-B71B80A82C55}">
      <dgm:prSet/>
      <dgm:spPr/>
      <dgm:t>
        <a:bodyPr/>
        <a:lstStyle/>
        <a:p>
          <a:endParaRPr lang="ru-RU"/>
        </a:p>
      </dgm:t>
    </dgm:pt>
    <dgm:pt modelId="{18523D88-7757-4FC8-890E-7CC5DE697758}" type="sibTrans" cxnId="{5AE705DE-7A7B-4285-BF10-B71B80A82C55}">
      <dgm:prSet/>
      <dgm:spPr/>
      <dgm:t>
        <a:bodyPr/>
        <a:lstStyle/>
        <a:p>
          <a:endParaRPr lang="ru-RU"/>
        </a:p>
      </dgm:t>
    </dgm:pt>
    <dgm:pt modelId="{01F5CB49-A8C8-486C-83A7-F7246E9ABF29}" type="pres">
      <dgm:prSet presAssocID="{D4CB47C0-92B8-4C49-8C5B-E984E31C30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60E454-2B03-41ED-98DA-00D1F8113843}" type="pres">
      <dgm:prSet presAssocID="{47A8DC5B-F112-4972-94AB-B09C20EA665F}" presName="node" presStyleLbl="node1" presStyleIdx="0" presStyleCnt="5" custScaleX="175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4C8D0-19F7-4376-B2D0-54A243FDAD40}" type="pres">
      <dgm:prSet presAssocID="{C7B3FCB6-8D85-4909-98FF-8BAB331801C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8429533-C403-4598-B67D-A1AC1E07972B}" type="pres">
      <dgm:prSet presAssocID="{C7B3FCB6-8D85-4909-98FF-8BAB331801C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B64F48C-C770-428A-87BE-ECB70F803356}" type="pres">
      <dgm:prSet presAssocID="{C62E649D-009C-4D23-92B3-27C6ECD44C38}" presName="node" presStyleLbl="node1" presStyleIdx="1" presStyleCnt="5" custScaleX="198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3766C-A715-43BA-8062-B37F99C136FD}" type="pres">
      <dgm:prSet presAssocID="{A8C3DE86-3AAB-4497-B340-655BCFBBE5A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487E3C3F-5BE4-4B58-A867-2A5D31BCEC7D}" type="pres">
      <dgm:prSet presAssocID="{A8C3DE86-3AAB-4497-B340-655BCFBBE5A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5A0BE845-07CD-417C-BFEF-139C37BF1957}" type="pres">
      <dgm:prSet presAssocID="{F5F98C2A-0EC2-41D8-A924-A2CC3F5277B5}" presName="node" presStyleLbl="node1" presStyleIdx="2" presStyleCnt="5" custScaleX="143252" custScaleY="110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CA860-C8F5-4128-B544-9B666CA6ACC2}" type="pres">
      <dgm:prSet presAssocID="{E48A9843-2739-4471-B53A-36419311CC3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ABDDCA30-9615-4BF1-AFA2-A09764E91933}" type="pres">
      <dgm:prSet presAssocID="{E48A9843-2739-4471-B53A-36419311CC3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EA5323A-83CD-47FB-8D33-11964628290A}" type="pres">
      <dgm:prSet presAssocID="{568A7993-3767-4BE8-89DC-77E78E638FC2}" presName="node" presStyleLbl="node1" presStyleIdx="3" presStyleCnt="5" custScaleX="146644" custScaleY="11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3DE6D-5C42-4859-A240-ACC1A34E4EE1}" type="pres">
      <dgm:prSet presAssocID="{2CD14B6C-2EDE-4934-8B00-CE70E483F91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C9FA6E18-CA53-4285-A63F-DCFFEE0C6798}" type="pres">
      <dgm:prSet presAssocID="{2CD14B6C-2EDE-4934-8B00-CE70E483F91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0EDCB57-5F65-489D-BB06-27B086D5B6CB}" type="pres">
      <dgm:prSet presAssocID="{990970C6-65FB-44E2-9EE7-550C34FE7079}" presName="node" presStyleLbl="node1" presStyleIdx="4" presStyleCnt="5" custScaleX="187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BC697-3832-4BAA-A2B5-B0307B2B1820}" type="pres">
      <dgm:prSet presAssocID="{18523D88-7757-4FC8-890E-7CC5DE697758}" presName="sibTrans" presStyleLbl="sibTrans2D1" presStyleIdx="4" presStyleCnt="5"/>
      <dgm:spPr/>
      <dgm:t>
        <a:bodyPr/>
        <a:lstStyle/>
        <a:p>
          <a:endParaRPr lang="ru-RU"/>
        </a:p>
      </dgm:t>
    </dgm:pt>
    <dgm:pt modelId="{21078521-35B5-414B-8E0B-377DD1704FA0}" type="pres">
      <dgm:prSet presAssocID="{18523D88-7757-4FC8-890E-7CC5DE697758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494D94E4-CC9A-4F1B-8D44-4470F8C3336C}" type="presOf" srcId="{E48A9843-2739-4471-B53A-36419311CC33}" destId="{ABDDCA30-9615-4BF1-AFA2-A09764E91933}" srcOrd="1" destOrd="0" presId="urn:microsoft.com/office/officeart/2005/8/layout/cycle2"/>
    <dgm:cxn modelId="{AB6B04B1-D47C-4639-94D3-0BA62B66B44F}" srcId="{D4CB47C0-92B8-4C49-8C5B-E984E31C30AC}" destId="{C62E649D-009C-4D23-92B3-27C6ECD44C38}" srcOrd="1" destOrd="0" parTransId="{9ACFE2B9-902E-4C0D-88BF-AE6FFC1B513F}" sibTransId="{A8C3DE86-3AAB-4497-B340-655BCFBBE5A7}"/>
    <dgm:cxn modelId="{5A79CE07-3396-4D9F-978F-3A09AB9624B2}" type="presOf" srcId="{2CD14B6C-2EDE-4934-8B00-CE70E483F917}" destId="{9863DE6D-5C42-4859-A240-ACC1A34E4EE1}" srcOrd="0" destOrd="0" presId="urn:microsoft.com/office/officeart/2005/8/layout/cycle2"/>
    <dgm:cxn modelId="{4A764301-B83D-45A2-87E8-48A3C5918865}" type="presOf" srcId="{E48A9843-2739-4471-B53A-36419311CC33}" destId="{B4ACA860-C8F5-4128-B544-9B666CA6ACC2}" srcOrd="0" destOrd="0" presId="urn:microsoft.com/office/officeart/2005/8/layout/cycle2"/>
    <dgm:cxn modelId="{E831CB89-F573-4703-A832-30C0BC5B2856}" type="presOf" srcId="{C7B3FCB6-8D85-4909-98FF-8BAB331801C6}" destId="{2434C8D0-19F7-4376-B2D0-54A243FDAD40}" srcOrd="0" destOrd="0" presId="urn:microsoft.com/office/officeart/2005/8/layout/cycle2"/>
    <dgm:cxn modelId="{D007F0E8-C918-47E5-B949-3C6A0E8B8695}" type="presOf" srcId="{47A8DC5B-F112-4972-94AB-B09C20EA665F}" destId="{6860E454-2B03-41ED-98DA-00D1F8113843}" srcOrd="0" destOrd="0" presId="urn:microsoft.com/office/officeart/2005/8/layout/cycle2"/>
    <dgm:cxn modelId="{CEF8BB5C-8921-4AD1-9190-EF2FB3985172}" srcId="{D4CB47C0-92B8-4C49-8C5B-E984E31C30AC}" destId="{47A8DC5B-F112-4972-94AB-B09C20EA665F}" srcOrd="0" destOrd="0" parTransId="{8E19C5C0-926C-4661-999A-14DF88A29449}" sibTransId="{C7B3FCB6-8D85-4909-98FF-8BAB331801C6}"/>
    <dgm:cxn modelId="{0C670836-ABBC-4207-AE28-8CCF8ED4F0A5}" type="presOf" srcId="{C7B3FCB6-8D85-4909-98FF-8BAB331801C6}" destId="{48429533-C403-4598-B67D-A1AC1E07972B}" srcOrd="1" destOrd="0" presId="urn:microsoft.com/office/officeart/2005/8/layout/cycle2"/>
    <dgm:cxn modelId="{0DC70615-7BF3-4EF2-856A-9E0D2EE93603}" type="presOf" srcId="{A8C3DE86-3AAB-4497-B340-655BCFBBE5A7}" destId="{487E3C3F-5BE4-4B58-A867-2A5D31BCEC7D}" srcOrd="1" destOrd="0" presId="urn:microsoft.com/office/officeart/2005/8/layout/cycle2"/>
    <dgm:cxn modelId="{E4387B8D-3521-4EBE-9FAF-482716167E64}" type="presOf" srcId="{A8C3DE86-3AAB-4497-B340-655BCFBBE5A7}" destId="{C3A3766C-A715-43BA-8062-B37F99C136FD}" srcOrd="0" destOrd="0" presId="urn:microsoft.com/office/officeart/2005/8/layout/cycle2"/>
    <dgm:cxn modelId="{5E013203-4871-4025-BF79-5064417EC813}" srcId="{D4CB47C0-92B8-4C49-8C5B-E984E31C30AC}" destId="{568A7993-3767-4BE8-89DC-77E78E638FC2}" srcOrd="3" destOrd="0" parTransId="{6C055D07-55AC-41A4-A4BE-4C2F770627B3}" sibTransId="{2CD14B6C-2EDE-4934-8B00-CE70E483F917}"/>
    <dgm:cxn modelId="{90F4DB25-92A6-4E3C-BEB7-86A859B1D7FE}" type="presOf" srcId="{D4CB47C0-92B8-4C49-8C5B-E984E31C30AC}" destId="{01F5CB49-A8C8-486C-83A7-F7246E9ABF29}" srcOrd="0" destOrd="0" presId="urn:microsoft.com/office/officeart/2005/8/layout/cycle2"/>
    <dgm:cxn modelId="{6B4C449A-67E0-4518-9DE4-696269FFB4DE}" srcId="{D4CB47C0-92B8-4C49-8C5B-E984E31C30AC}" destId="{F5F98C2A-0EC2-41D8-A924-A2CC3F5277B5}" srcOrd="2" destOrd="0" parTransId="{ADF247F5-B85A-4717-B3EC-6682B283801E}" sibTransId="{E48A9843-2739-4471-B53A-36419311CC33}"/>
    <dgm:cxn modelId="{AA9ACD3E-E6E5-4C88-B604-8349D04DE343}" type="presOf" srcId="{2CD14B6C-2EDE-4934-8B00-CE70E483F917}" destId="{C9FA6E18-CA53-4285-A63F-DCFFEE0C6798}" srcOrd="1" destOrd="0" presId="urn:microsoft.com/office/officeart/2005/8/layout/cycle2"/>
    <dgm:cxn modelId="{F6FD7D1D-07D0-4F45-8A82-817D1462A965}" type="presOf" srcId="{990970C6-65FB-44E2-9EE7-550C34FE7079}" destId="{F0EDCB57-5F65-489D-BB06-27B086D5B6CB}" srcOrd="0" destOrd="0" presId="urn:microsoft.com/office/officeart/2005/8/layout/cycle2"/>
    <dgm:cxn modelId="{5AE705DE-7A7B-4285-BF10-B71B80A82C55}" srcId="{D4CB47C0-92B8-4C49-8C5B-E984E31C30AC}" destId="{990970C6-65FB-44E2-9EE7-550C34FE7079}" srcOrd="4" destOrd="0" parTransId="{4CABE67E-DD6C-483F-839D-F0467F5A9331}" sibTransId="{18523D88-7757-4FC8-890E-7CC5DE697758}"/>
    <dgm:cxn modelId="{4FB204AD-F6E5-475B-9F03-760C2A37BF39}" type="presOf" srcId="{C62E649D-009C-4D23-92B3-27C6ECD44C38}" destId="{7B64F48C-C770-428A-87BE-ECB70F803356}" srcOrd="0" destOrd="0" presId="urn:microsoft.com/office/officeart/2005/8/layout/cycle2"/>
    <dgm:cxn modelId="{AE199B01-2CCA-4D8A-BC4C-0C53CF4D6D89}" type="presOf" srcId="{568A7993-3767-4BE8-89DC-77E78E638FC2}" destId="{8EA5323A-83CD-47FB-8D33-11964628290A}" srcOrd="0" destOrd="0" presId="urn:microsoft.com/office/officeart/2005/8/layout/cycle2"/>
    <dgm:cxn modelId="{1D963EE2-4EC7-4976-AC2E-02127E44F0E4}" type="presOf" srcId="{F5F98C2A-0EC2-41D8-A924-A2CC3F5277B5}" destId="{5A0BE845-07CD-417C-BFEF-139C37BF1957}" srcOrd="0" destOrd="0" presId="urn:microsoft.com/office/officeart/2005/8/layout/cycle2"/>
    <dgm:cxn modelId="{4C9E298E-1B2F-4CB7-81BD-0012BD37393E}" type="presOf" srcId="{18523D88-7757-4FC8-890E-7CC5DE697758}" destId="{21078521-35B5-414B-8E0B-377DD1704FA0}" srcOrd="1" destOrd="0" presId="urn:microsoft.com/office/officeart/2005/8/layout/cycle2"/>
    <dgm:cxn modelId="{E1036F4A-C5F1-43C8-9644-B3B7F417F37C}" type="presOf" srcId="{18523D88-7757-4FC8-890E-7CC5DE697758}" destId="{FDDBC697-3832-4BAA-A2B5-B0307B2B1820}" srcOrd="0" destOrd="0" presId="urn:microsoft.com/office/officeart/2005/8/layout/cycle2"/>
    <dgm:cxn modelId="{A18C2419-104B-4D00-99E0-115F86ED58BD}" type="presParOf" srcId="{01F5CB49-A8C8-486C-83A7-F7246E9ABF29}" destId="{6860E454-2B03-41ED-98DA-00D1F8113843}" srcOrd="0" destOrd="0" presId="urn:microsoft.com/office/officeart/2005/8/layout/cycle2"/>
    <dgm:cxn modelId="{6A1780C5-EB62-456B-8EDA-10AF6261540E}" type="presParOf" srcId="{01F5CB49-A8C8-486C-83A7-F7246E9ABF29}" destId="{2434C8D0-19F7-4376-B2D0-54A243FDAD40}" srcOrd="1" destOrd="0" presId="urn:microsoft.com/office/officeart/2005/8/layout/cycle2"/>
    <dgm:cxn modelId="{5DDF0A21-5AD1-4A5C-973C-4FE817AEC416}" type="presParOf" srcId="{2434C8D0-19F7-4376-B2D0-54A243FDAD40}" destId="{48429533-C403-4598-B67D-A1AC1E07972B}" srcOrd="0" destOrd="0" presId="urn:microsoft.com/office/officeart/2005/8/layout/cycle2"/>
    <dgm:cxn modelId="{1907D094-FCBC-4909-93F0-F49C0749DE40}" type="presParOf" srcId="{01F5CB49-A8C8-486C-83A7-F7246E9ABF29}" destId="{7B64F48C-C770-428A-87BE-ECB70F803356}" srcOrd="2" destOrd="0" presId="urn:microsoft.com/office/officeart/2005/8/layout/cycle2"/>
    <dgm:cxn modelId="{E19DFDA7-6C77-4CAE-BAC4-16DDCEB1E167}" type="presParOf" srcId="{01F5CB49-A8C8-486C-83A7-F7246E9ABF29}" destId="{C3A3766C-A715-43BA-8062-B37F99C136FD}" srcOrd="3" destOrd="0" presId="urn:microsoft.com/office/officeart/2005/8/layout/cycle2"/>
    <dgm:cxn modelId="{09E7B9FB-70F0-466F-AABD-A1727C98CB30}" type="presParOf" srcId="{C3A3766C-A715-43BA-8062-B37F99C136FD}" destId="{487E3C3F-5BE4-4B58-A867-2A5D31BCEC7D}" srcOrd="0" destOrd="0" presId="urn:microsoft.com/office/officeart/2005/8/layout/cycle2"/>
    <dgm:cxn modelId="{35423711-1C10-44D5-B465-1EEC672A2FDB}" type="presParOf" srcId="{01F5CB49-A8C8-486C-83A7-F7246E9ABF29}" destId="{5A0BE845-07CD-417C-BFEF-139C37BF1957}" srcOrd="4" destOrd="0" presId="urn:microsoft.com/office/officeart/2005/8/layout/cycle2"/>
    <dgm:cxn modelId="{9D44A438-8328-468F-87FF-DCAFAE3CB32E}" type="presParOf" srcId="{01F5CB49-A8C8-486C-83A7-F7246E9ABF29}" destId="{B4ACA860-C8F5-4128-B544-9B666CA6ACC2}" srcOrd="5" destOrd="0" presId="urn:microsoft.com/office/officeart/2005/8/layout/cycle2"/>
    <dgm:cxn modelId="{ED8D02D3-60C5-49E8-A4AA-4837213C4480}" type="presParOf" srcId="{B4ACA860-C8F5-4128-B544-9B666CA6ACC2}" destId="{ABDDCA30-9615-4BF1-AFA2-A09764E91933}" srcOrd="0" destOrd="0" presId="urn:microsoft.com/office/officeart/2005/8/layout/cycle2"/>
    <dgm:cxn modelId="{3844086D-9C56-4F0B-9EA5-E245078BC41F}" type="presParOf" srcId="{01F5CB49-A8C8-486C-83A7-F7246E9ABF29}" destId="{8EA5323A-83CD-47FB-8D33-11964628290A}" srcOrd="6" destOrd="0" presId="urn:microsoft.com/office/officeart/2005/8/layout/cycle2"/>
    <dgm:cxn modelId="{007341BA-3491-487D-BE06-03399479C3AA}" type="presParOf" srcId="{01F5CB49-A8C8-486C-83A7-F7246E9ABF29}" destId="{9863DE6D-5C42-4859-A240-ACC1A34E4EE1}" srcOrd="7" destOrd="0" presId="urn:microsoft.com/office/officeart/2005/8/layout/cycle2"/>
    <dgm:cxn modelId="{953B15FC-3ABB-43E6-B559-2A9CDF1182C7}" type="presParOf" srcId="{9863DE6D-5C42-4859-A240-ACC1A34E4EE1}" destId="{C9FA6E18-CA53-4285-A63F-DCFFEE0C6798}" srcOrd="0" destOrd="0" presId="urn:microsoft.com/office/officeart/2005/8/layout/cycle2"/>
    <dgm:cxn modelId="{D8B04FCC-D1FF-413F-9687-6CE7702A9EFE}" type="presParOf" srcId="{01F5CB49-A8C8-486C-83A7-F7246E9ABF29}" destId="{F0EDCB57-5F65-489D-BB06-27B086D5B6CB}" srcOrd="8" destOrd="0" presId="urn:microsoft.com/office/officeart/2005/8/layout/cycle2"/>
    <dgm:cxn modelId="{3E795A61-74B3-4129-9975-BD6D8434204C}" type="presParOf" srcId="{01F5CB49-A8C8-486C-83A7-F7246E9ABF29}" destId="{FDDBC697-3832-4BAA-A2B5-B0307B2B1820}" srcOrd="9" destOrd="0" presId="urn:microsoft.com/office/officeart/2005/8/layout/cycle2"/>
    <dgm:cxn modelId="{11893704-1395-45CC-AB61-3A0B8C3C1C41}" type="presParOf" srcId="{FDDBC697-3832-4BAA-A2B5-B0307B2B1820}" destId="{21078521-35B5-414B-8E0B-377DD1704F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0E454-2B03-41ED-98DA-00D1F8113843}">
      <dsp:nvSpPr>
        <dsp:cNvPr id="0" name=""/>
        <dsp:cNvSpPr/>
      </dsp:nvSpPr>
      <dsp:spPr>
        <a:xfrm>
          <a:off x="1649505" y="-56548"/>
          <a:ext cx="2552772" cy="1457810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</a:p>
      </dsp:txBody>
      <dsp:txXfrm>
        <a:off x="2023350" y="156943"/>
        <a:ext cx="1805082" cy="1030828"/>
      </dsp:txXfrm>
    </dsp:sp>
    <dsp:sp modelId="{2434C8D0-19F7-4376-B2D0-54A243FDAD40}">
      <dsp:nvSpPr>
        <dsp:cNvPr id="0" name=""/>
        <dsp:cNvSpPr/>
      </dsp:nvSpPr>
      <dsp:spPr>
        <a:xfrm rot="2160000">
          <a:off x="3739509" y="1055050"/>
          <a:ext cx="103424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3742472" y="1144333"/>
        <a:ext cx="72397" cy="295207"/>
      </dsp:txXfrm>
    </dsp:sp>
    <dsp:sp modelId="{7B64F48C-C770-428A-87BE-ECB70F803356}">
      <dsp:nvSpPr>
        <dsp:cNvPr id="0" name=""/>
        <dsp:cNvSpPr/>
      </dsp:nvSpPr>
      <dsp:spPr>
        <a:xfrm>
          <a:off x="3247178" y="1230697"/>
          <a:ext cx="2900912" cy="1457810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</a:p>
      </dsp:txBody>
      <dsp:txXfrm>
        <a:off x="3672007" y="1444188"/>
        <a:ext cx="2051254" cy="1030828"/>
      </dsp:txXfrm>
    </dsp:sp>
    <dsp:sp modelId="{C3A3766C-A715-43BA-8062-B37F99C136FD}">
      <dsp:nvSpPr>
        <dsp:cNvPr id="0" name=""/>
        <dsp:cNvSpPr/>
      </dsp:nvSpPr>
      <dsp:spPr>
        <a:xfrm rot="6480000">
          <a:off x="4209474" y="2715843"/>
          <a:ext cx="325020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4273293" y="2767878"/>
        <a:ext cx="227514" cy="295207"/>
      </dsp:txXfrm>
    </dsp:sp>
    <dsp:sp modelId="{5A0BE845-07CD-417C-BFEF-139C37BF1957}">
      <dsp:nvSpPr>
        <dsp:cNvPr id="0" name=""/>
        <dsp:cNvSpPr/>
      </dsp:nvSpPr>
      <dsp:spPr>
        <a:xfrm>
          <a:off x="2976717" y="3238151"/>
          <a:ext cx="2088342" cy="160851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Театральная деятельность</a:t>
          </a:r>
        </a:p>
      </dsp:txBody>
      <dsp:txXfrm>
        <a:off x="3282548" y="3473713"/>
        <a:ext cx="1476680" cy="1137395"/>
      </dsp:txXfrm>
    </dsp:sp>
    <dsp:sp modelId="{B4ACA860-C8F5-4128-B544-9B666CA6ACC2}">
      <dsp:nvSpPr>
        <dsp:cNvPr id="0" name=""/>
        <dsp:cNvSpPr/>
      </dsp:nvSpPr>
      <dsp:spPr>
        <a:xfrm rot="10800000">
          <a:off x="2919022" y="3796405"/>
          <a:ext cx="40771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931253" y="3894807"/>
        <a:ext cx="28540" cy="295207"/>
      </dsp:txXfrm>
    </dsp:sp>
    <dsp:sp modelId="{8EA5323A-83CD-47FB-8D33-11964628290A}">
      <dsp:nvSpPr>
        <dsp:cNvPr id="0" name=""/>
        <dsp:cNvSpPr/>
      </dsp:nvSpPr>
      <dsp:spPr>
        <a:xfrm>
          <a:off x="761999" y="3199599"/>
          <a:ext cx="2137791" cy="1685622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Изобразительная деятельность</a:t>
          </a:r>
        </a:p>
      </dsp:txBody>
      <dsp:txXfrm>
        <a:off x="1075071" y="3446453"/>
        <a:ext cx="1511647" cy="1191914"/>
      </dsp:txXfrm>
    </dsp:sp>
    <dsp:sp modelId="{9863DE6D-5C42-4859-A240-ACC1A34E4EE1}">
      <dsp:nvSpPr>
        <dsp:cNvPr id="0" name=""/>
        <dsp:cNvSpPr/>
      </dsp:nvSpPr>
      <dsp:spPr>
        <a:xfrm rot="15120000">
          <a:off x="1326494" y="2714102"/>
          <a:ext cx="305478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1386475" y="2856083"/>
        <a:ext cx="213835" cy="295207"/>
      </dsp:txXfrm>
    </dsp:sp>
    <dsp:sp modelId="{F0EDCB57-5F65-489D-BB06-27B086D5B6CB}">
      <dsp:nvSpPr>
        <dsp:cNvPr id="0" name=""/>
        <dsp:cNvSpPr/>
      </dsp:nvSpPr>
      <dsp:spPr>
        <a:xfrm>
          <a:off x="-212511" y="1230697"/>
          <a:ext cx="2733322" cy="1457810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и моделирование</a:t>
          </a:r>
        </a:p>
      </dsp:txBody>
      <dsp:txXfrm>
        <a:off x="187775" y="1444188"/>
        <a:ext cx="1932750" cy="1030828"/>
      </dsp:txXfrm>
    </dsp:sp>
    <dsp:sp modelId="{FDDBC697-3832-4BAA-A2B5-B0307B2B1820}">
      <dsp:nvSpPr>
        <dsp:cNvPr id="0" name=""/>
        <dsp:cNvSpPr/>
      </dsp:nvSpPr>
      <dsp:spPr>
        <a:xfrm rot="19440000">
          <a:off x="1990318" y="1064617"/>
          <a:ext cx="114150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1993588" y="1173083"/>
        <a:ext cx="79905" cy="295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37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9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698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6386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9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76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47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5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73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90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1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6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0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4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5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01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8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1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38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3" y="417095"/>
            <a:ext cx="11547565" cy="1580148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</a:t>
            </a:r>
            <a:r>
              <a:rPr lang="ru-RU" sz="2200" b="1" dirty="0">
                <a:solidFill>
                  <a:schemeClr val="accent4"/>
                </a:solidFill>
              </a:rPr>
              <a:t/>
            </a:r>
            <a:br>
              <a:rPr lang="ru-RU" sz="2200" b="1" dirty="0">
                <a:solidFill>
                  <a:schemeClr val="accent4"/>
                </a:solidFill>
              </a:rPr>
            </a:br>
            <a:endParaRPr lang="ru-RU" sz="2200" b="1" dirty="0">
              <a:solidFill>
                <a:schemeClr val="accent4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41410" y="2991848"/>
            <a:ext cx="4878389" cy="27993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95450" y="2486526"/>
            <a:ext cx="4673739" cy="2069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в части развития творческих способностей и художественно-эстетического восприятия у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6720" y="2286000"/>
            <a:ext cx="6178730" cy="398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fsd.videouroki.net/html/2020/01/20/v_5e26147bc3505/99743824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16" y="4555958"/>
            <a:ext cx="3020684" cy="21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64" y="233508"/>
            <a:ext cx="10844462" cy="1065903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конкурсы и фестивали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7896" t="11005" r="21478" b="11489"/>
          <a:stretch/>
        </p:blipFill>
        <p:spPr>
          <a:xfrm>
            <a:off x="645457" y="1430521"/>
            <a:ext cx="2967319" cy="229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7293" t="18250" r="22082" b="24768"/>
          <a:stretch/>
        </p:blipFill>
        <p:spPr>
          <a:xfrm>
            <a:off x="8664411" y="4550081"/>
            <a:ext cx="3442245" cy="196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8500" t="11972" r="26910" b="10039"/>
          <a:stretch/>
        </p:blipFill>
        <p:spPr>
          <a:xfrm>
            <a:off x="484093" y="4034117"/>
            <a:ext cx="3276460" cy="2479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4330" t="12827" r="22234" b="10980"/>
          <a:stretch/>
        </p:blipFill>
        <p:spPr bwMode="auto">
          <a:xfrm>
            <a:off x="4124044" y="3740053"/>
            <a:ext cx="436245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6"/>
          <a:srcRect l="5291" t="14366" r="24639" b="33299"/>
          <a:stretch/>
        </p:blipFill>
        <p:spPr bwMode="auto">
          <a:xfrm>
            <a:off x="4127082" y="1548182"/>
            <a:ext cx="4162425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7"/>
          <a:srcRect l="23730" t="9236" r="40033" b="10723"/>
          <a:stretch/>
        </p:blipFill>
        <p:spPr bwMode="auto">
          <a:xfrm>
            <a:off x="9151720" y="1299411"/>
            <a:ext cx="215265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918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68968"/>
            <a:ext cx="9905998" cy="1026696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 и дипломы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1" y="2074972"/>
            <a:ext cx="5160876" cy="387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074972"/>
            <a:ext cx="5131904" cy="384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484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787" y="336082"/>
            <a:ext cx="9160043" cy="863991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всем успехов</a:t>
            </a:r>
            <a:r>
              <a:rPr lang="ru-RU" dirty="0" smtClean="0">
                <a:solidFill>
                  <a:srgbClr val="C00000"/>
                </a:solidFill>
              </a:rPr>
              <a:t>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8979" t="12057" r="26083" b="18420"/>
          <a:stretch/>
        </p:blipFill>
        <p:spPr bwMode="auto">
          <a:xfrm>
            <a:off x="3164540" y="1801906"/>
            <a:ext cx="6005879" cy="422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1074821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художественно-эстетического развития детей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26696" y="2037347"/>
            <a:ext cx="9496925" cy="3994485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Цель художественно-эстетического развития дошкольников: 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воспитание художественных способностей детей, главной из которых является эмоциональная отзывчивость на средства художественной  выразительности, свойственные разным видам искусств</a:t>
            </a:r>
            <a:r>
              <a:rPr lang="ru-RU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Во всех режимных моментах совместная деятельность педагога и детей направляется на погружение в мир образов : словесных, зрительных , звуковых.</a:t>
            </a:r>
            <a:endParaRPr lang="ru-RU" sz="28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982" y="5474879"/>
            <a:ext cx="1670858" cy="1113905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42607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1457" y="609600"/>
            <a:ext cx="2516144" cy="1219200"/>
          </a:xfrm>
          <a:solidFill>
            <a:schemeClr val="tx2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1410" y="2053389"/>
            <a:ext cx="9904459" cy="442762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- Развитие </a:t>
            </a:r>
            <a:r>
              <a:rPr lang="ru-RU" sz="2400" b="1" dirty="0"/>
              <a:t>у детей интереса к эстетической стороне действительности, ознакомление  с разными видами и жанрами искусства словесного , музыкального, изобразительного, в том числе  народного </a:t>
            </a:r>
            <a:r>
              <a:rPr lang="ru-RU" sz="2400" b="1" dirty="0" smtClean="0"/>
              <a:t>творчества.</a:t>
            </a:r>
            <a:endParaRPr lang="ru-RU" sz="2400" b="1" dirty="0"/>
          </a:p>
          <a:p>
            <a:r>
              <a:rPr lang="ru-RU" sz="2400" b="1" dirty="0"/>
              <a:t> </a:t>
            </a:r>
            <a:r>
              <a:rPr lang="ru-RU" sz="2400" b="1" dirty="0" smtClean="0"/>
              <a:t>- Развитие </a:t>
            </a:r>
            <a:r>
              <a:rPr lang="ru-RU" sz="2400" b="1" dirty="0"/>
              <a:t>способности к восприятия музыки, художественной литературы, </a:t>
            </a:r>
            <a:r>
              <a:rPr lang="ru-RU" sz="2400" b="1" dirty="0" smtClean="0"/>
              <a:t>фольклора.</a:t>
            </a:r>
            <a:endParaRPr lang="ru-RU" sz="2400" b="1" dirty="0"/>
          </a:p>
          <a:p>
            <a:r>
              <a:rPr lang="ru-RU" sz="2400" b="1" dirty="0" smtClean="0"/>
              <a:t>- Приобщение </a:t>
            </a:r>
            <a:r>
              <a:rPr lang="ru-RU" sz="2400" b="1" dirty="0"/>
              <a:t>к разным видам художественно – эстетической деятельности, развитие потребности в творческом самовыражении, инициативности и самостоятельности в воплощении художественного замысла.</a:t>
            </a:r>
          </a:p>
        </p:txBody>
      </p:sp>
      <p:pic>
        <p:nvPicPr>
          <p:cNvPr id="4098" name="Picture 2" descr="https://image.jimcdn.com/app/cms/image/transf/none/path/se1b01c7144c22bc1/image/i868cc4ec2760005b/version/1375431010/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40973"/>
            <a:ext cx="3754018" cy="21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36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609601"/>
            <a:ext cx="9905955" cy="112294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в детском саду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9728671" y="297633"/>
            <a:ext cx="1018882" cy="12909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3" y="5066947"/>
            <a:ext cx="2433017" cy="157212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76706313"/>
              </p:ext>
            </p:extLst>
          </p:nvPr>
        </p:nvGraphicFramePr>
        <p:xfrm>
          <a:off x="3352799" y="1828800"/>
          <a:ext cx="5935579" cy="482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9519803" y="6858000"/>
            <a:ext cx="2765759" cy="1549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2917" y="1806204"/>
            <a:ext cx="3469083" cy="1944841"/>
          </a:xfrm>
          <a:prstGeom prst="rect">
            <a:avLst/>
          </a:prstGeom>
        </p:spPr>
      </p:pic>
      <p:pic>
        <p:nvPicPr>
          <p:cNvPr id="5130" name="Picture 10" descr="https://kartinkin.net/uploads/posts/2022-03/1648103277_2-kartinkin-net-p-kartinki-muzikalnie-noti-dlya-oformleniy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5" y="1806204"/>
            <a:ext cx="2545574" cy="20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803" y="5085348"/>
            <a:ext cx="2358189" cy="1572126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14628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29019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 моделирование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2768" t="8978" r="39391" b="10724"/>
          <a:stretch/>
        </p:blipFill>
        <p:spPr bwMode="auto">
          <a:xfrm>
            <a:off x="9383735" y="4398837"/>
            <a:ext cx="1942935" cy="235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8338" t="12057" r="25762" b="14572"/>
          <a:stretch/>
        </p:blipFill>
        <p:spPr bwMode="auto">
          <a:xfrm>
            <a:off x="4039766" y="1427911"/>
            <a:ext cx="3914775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8819" t="9492" r="26083" b="10723"/>
          <a:stretch/>
        </p:blipFill>
        <p:spPr bwMode="auto">
          <a:xfrm>
            <a:off x="530175" y="4505015"/>
            <a:ext cx="2868706" cy="219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4971" t="16419" r="21753" b="17650"/>
          <a:stretch/>
        </p:blipFill>
        <p:spPr bwMode="auto">
          <a:xfrm>
            <a:off x="4126272" y="4303897"/>
            <a:ext cx="4352925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17798" t="11801" r="33939" b="13032"/>
          <a:stretch/>
        </p:blipFill>
        <p:spPr bwMode="auto">
          <a:xfrm>
            <a:off x="8839197" y="1427911"/>
            <a:ext cx="3032009" cy="2875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7"/>
          <a:srcRect l="16836" t="11801" r="33939" b="11749"/>
          <a:stretch/>
        </p:blipFill>
        <p:spPr bwMode="auto">
          <a:xfrm>
            <a:off x="376518" y="1443318"/>
            <a:ext cx="3022363" cy="296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434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804" y="618518"/>
            <a:ext cx="8366512" cy="712977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8498" t="10518" r="24960" b="10467"/>
          <a:stretch/>
        </p:blipFill>
        <p:spPr bwMode="auto">
          <a:xfrm>
            <a:off x="8462683" y="4120344"/>
            <a:ext cx="3395668" cy="246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8499" t="11644" r="26005" b="11092"/>
          <a:stretch/>
        </p:blipFill>
        <p:spPr>
          <a:xfrm>
            <a:off x="228676" y="1441889"/>
            <a:ext cx="3463523" cy="2678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9299" t="12571" r="26084" b="9696"/>
          <a:stretch/>
        </p:blipFill>
        <p:spPr bwMode="auto">
          <a:xfrm>
            <a:off x="4413578" y="1592356"/>
            <a:ext cx="3470181" cy="2387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4169" t="16419" r="21432" b="16880"/>
          <a:stretch/>
        </p:blipFill>
        <p:spPr bwMode="auto">
          <a:xfrm>
            <a:off x="192921" y="4482353"/>
            <a:ext cx="3552630" cy="2069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8018" t="9749" r="25761" b="12006"/>
          <a:stretch/>
        </p:blipFill>
        <p:spPr bwMode="auto">
          <a:xfrm>
            <a:off x="8462683" y="1538692"/>
            <a:ext cx="3377458" cy="2404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8018" t="10005" r="24800" b="12006"/>
          <a:stretch/>
        </p:blipFill>
        <p:spPr bwMode="auto">
          <a:xfrm>
            <a:off x="4688542" y="4293430"/>
            <a:ext cx="3064233" cy="232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76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09229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9300" t="11288" r="28648" b="9441"/>
          <a:stretch/>
        </p:blipFill>
        <p:spPr bwMode="auto">
          <a:xfrm>
            <a:off x="467995" y="4043355"/>
            <a:ext cx="3177814" cy="253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4051" t="10518" r="39070" b="10467"/>
          <a:stretch/>
        </p:blipFill>
        <p:spPr bwMode="auto">
          <a:xfrm>
            <a:off x="3961151" y="1483013"/>
            <a:ext cx="2190750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8979" t="12827" r="25762" b="10210"/>
          <a:stretch/>
        </p:blipFill>
        <p:spPr bwMode="auto">
          <a:xfrm>
            <a:off x="7960659" y="1371099"/>
            <a:ext cx="387667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2929" t="11545" r="41154" b="16110"/>
          <a:stretch/>
        </p:blipFill>
        <p:spPr bwMode="auto">
          <a:xfrm>
            <a:off x="5666126" y="4043355"/>
            <a:ext cx="21336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3848" t="16933" r="21753" b="22267"/>
          <a:stretch/>
        </p:blipFill>
        <p:spPr bwMode="auto">
          <a:xfrm>
            <a:off x="7960659" y="4471980"/>
            <a:ext cx="3895164" cy="225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9103" t="11247" r="27665" b="11006"/>
          <a:stretch/>
        </p:blipFill>
        <p:spPr>
          <a:xfrm>
            <a:off x="591670" y="1543109"/>
            <a:ext cx="3054139" cy="2127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556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4" y="409971"/>
            <a:ext cx="9905998" cy="1081945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8338" t="11288" r="26243" b="11493"/>
          <a:stretch/>
        </p:blipFill>
        <p:spPr bwMode="auto">
          <a:xfrm>
            <a:off x="546380" y="1495571"/>
            <a:ext cx="3886200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/>
          <a:srcRect l="7857" t="12314" r="26884" b="22524"/>
          <a:stretch/>
        </p:blipFill>
        <p:spPr bwMode="auto">
          <a:xfrm>
            <a:off x="4785191" y="1604748"/>
            <a:ext cx="387667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4"/>
          <a:srcRect l="8177" t="13085" r="26082" b="23550"/>
          <a:stretch/>
        </p:blipFill>
        <p:spPr bwMode="auto">
          <a:xfrm>
            <a:off x="7900416" y="4362596"/>
            <a:ext cx="3905261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/>
          <a:srcRect l="22608" t="10775" r="40396" b="30733"/>
          <a:stretch/>
        </p:blipFill>
        <p:spPr bwMode="auto">
          <a:xfrm>
            <a:off x="5067668" y="4362596"/>
            <a:ext cx="2197660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6"/>
          <a:srcRect l="22928" t="11287" r="40354" b="9698"/>
          <a:stretch/>
        </p:blipFill>
        <p:spPr bwMode="auto">
          <a:xfrm>
            <a:off x="9424987" y="1203231"/>
            <a:ext cx="2181225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7"/>
          <a:srcRect l="7857" t="15136" r="26884" b="10467"/>
          <a:stretch/>
        </p:blipFill>
        <p:spPr bwMode="auto">
          <a:xfrm>
            <a:off x="952526" y="4534886"/>
            <a:ext cx="3073907" cy="204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547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4" y="224118"/>
            <a:ext cx="10668000" cy="1452282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программа по художественно-эстетическому развитию «Весёлые нотки»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6017" y="1884552"/>
            <a:ext cx="4482472" cy="252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9068" t="10518" r="25762" b="13162"/>
          <a:stretch/>
        </p:blipFill>
        <p:spPr bwMode="auto">
          <a:xfrm>
            <a:off x="6961222" y="1792941"/>
            <a:ext cx="3566484" cy="2523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22" y="4615194"/>
            <a:ext cx="3783106" cy="212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47" y="4541931"/>
            <a:ext cx="3756727" cy="211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36976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807</TotalTime>
  <Words>181</Words>
  <Application>Microsoft Office PowerPoint</Application>
  <PresentationFormat>Широкоэкранный</PresentationFormat>
  <Paragraphs>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Times New Roman</vt:lpstr>
      <vt:lpstr>Wingdings 3</vt:lpstr>
      <vt:lpstr>Сектор</vt:lpstr>
      <vt:lpstr> 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 </vt:lpstr>
      <vt:lpstr>Цель художественно-эстетического развития детей</vt:lpstr>
      <vt:lpstr>Задачи:</vt:lpstr>
      <vt:lpstr>Художественно-эстетическое развитие в детском саду</vt:lpstr>
      <vt:lpstr>Конструирование и моделирование</vt:lpstr>
      <vt:lpstr>Изобразительная деятельность</vt:lpstr>
      <vt:lpstr>Музыкальная деятельность</vt:lpstr>
      <vt:lpstr>Театральная деятельность</vt:lpstr>
      <vt:lpstr>Дополнительная программа по художественно-эстетическому развитию «Весёлые нотки»</vt:lpstr>
      <vt:lpstr>Музыкальные конкурсы и фестивали</vt:lpstr>
      <vt:lpstr>Наши награды и дипломы</vt:lpstr>
      <vt:lpstr>Творческих всем успехов!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90</cp:revision>
  <dcterms:created xsi:type="dcterms:W3CDTF">2021-11-29T08:49:27Z</dcterms:created>
  <dcterms:modified xsi:type="dcterms:W3CDTF">2025-01-31T11:45:50Z</dcterms:modified>
</cp:coreProperties>
</file>