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78" r:id="rId3"/>
    <p:sldId id="277" r:id="rId4"/>
    <p:sldId id="286" r:id="rId5"/>
    <p:sldId id="270" r:id="rId6"/>
    <p:sldId id="280" r:id="rId7"/>
    <p:sldId id="263" r:id="rId8"/>
    <p:sldId id="266" r:id="rId9"/>
    <p:sldId id="281" r:id="rId10"/>
    <p:sldId id="292" r:id="rId11"/>
    <p:sldId id="282" r:id="rId12"/>
    <p:sldId id="258" r:id="rId13"/>
    <p:sldId id="259" r:id="rId14"/>
    <p:sldId id="269" r:id="rId15"/>
    <p:sldId id="273" r:id="rId16"/>
    <p:sldId id="271" r:id="rId17"/>
    <p:sldId id="287" r:id="rId18"/>
    <p:sldId id="288" r:id="rId19"/>
    <p:sldId id="289" r:id="rId20"/>
    <p:sldId id="274" r:id="rId21"/>
    <p:sldId id="291" r:id="rId22"/>
    <p:sldId id="265" r:id="rId23"/>
    <p:sldId id="275" r:id="rId24"/>
    <p:sldId id="283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C8BA74C3-2A33-4E1B-A526-CDE76BDB1D0B}">
          <p14:sldIdLst>
            <p14:sldId id="285"/>
            <p14:sldId id="278"/>
            <p14:sldId id="277"/>
            <p14:sldId id="286"/>
            <p14:sldId id="270"/>
            <p14:sldId id="280"/>
            <p14:sldId id="263"/>
            <p14:sldId id="266"/>
            <p14:sldId id="281"/>
            <p14:sldId id="292"/>
            <p14:sldId id="282"/>
            <p14:sldId id="258"/>
            <p14:sldId id="259"/>
            <p14:sldId id="269"/>
            <p14:sldId id="273"/>
            <p14:sldId id="271"/>
            <p14:sldId id="287"/>
            <p14:sldId id="288"/>
            <p14:sldId id="289"/>
            <p14:sldId id="274"/>
            <p14:sldId id="291"/>
            <p14:sldId id="265"/>
            <p14:sldId id="275"/>
            <p14:sldId id="28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336600"/>
    <a:srgbClr val="0099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312" y="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rgbClr val="339933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2747916.png"/>
          <p:cNvPicPr>
            <a:picLocks noChangeAspect="1"/>
          </p:cNvPicPr>
          <p:nvPr userDrawn="1"/>
        </p:nvPicPr>
        <p:blipFill>
          <a:blip r:embed="rId2" cstate="print"/>
          <a:srcRect t="37644"/>
          <a:stretch>
            <a:fillRect/>
          </a:stretch>
        </p:blipFill>
        <p:spPr>
          <a:xfrm>
            <a:off x="4643438" y="1142984"/>
            <a:ext cx="2180578" cy="2719450"/>
          </a:xfrm>
          <a:prstGeom prst="rect">
            <a:avLst/>
          </a:prstGeom>
        </p:spPr>
      </p:pic>
      <p:pic>
        <p:nvPicPr>
          <p:cNvPr id="12308" name="Picture 20" descr="http://img1.liveinternet.ru/images/attach/c/8/99/590/99590129_0_9ca16_614bc30_XL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964641" y="821517"/>
            <a:ext cx="6715148" cy="5357818"/>
          </a:xfrm>
          <a:prstGeom prst="rect">
            <a:avLst/>
          </a:prstGeom>
          <a:noFill/>
        </p:spPr>
      </p:pic>
      <p:pic>
        <p:nvPicPr>
          <p:cNvPr id="12298" name="Picture 10" descr="http://s4.pic4you.ru/y2014/06-16/12216/4451314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 rot="19937402" flipH="1">
            <a:off x="7628673" y="433953"/>
            <a:ext cx="903770" cy="1079483"/>
          </a:xfrm>
          <a:prstGeom prst="rect">
            <a:avLst/>
          </a:prstGeom>
          <a:noFill/>
        </p:spPr>
      </p:pic>
      <p:pic>
        <p:nvPicPr>
          <p:cNvPr id="12304" name="Picture 16" descr="http://s4.pic4you.ru/y2014/06-16/12216/4451316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3071810"/>
            <a:ext cx="961404" cy="866743"/>
          </a:xfrm>
          <a:prstGeom prst="rect">
            <a:avLst/>
          </a:prstGeom>
          <a:noFill/>
        </p:spPr>
      </p:pic>
      <p:pic>
        <p:nvPicPr>
          <p:cNvPr id="12300" name="Picture 12" descr="http://s4.pic4you.ru/y2014/06-16/12216/4451315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6182" y="2143116"/>
            <a:ext cx="900972" cy="92869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9" name="Рамка 28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870"/>
            </a:avLst>
          </a:prstGeom>
          <a:solidFill>
            <a:schemeClr val="bg1"/>
          </a:solidFill>
          <a:ln>
            <a:solidFill>
              <a:srgbClr val="339933"/>
            </a:solidFill>
          </a:ln>
          <a:scene3d>
            <a:camera prst="orthographicFront"/>
            <a:lightRig rig="threePt" dir="t"/>
          </a:scene3d>
          <a:sp3d contourW="12700">
            <a:bevelT/>
            <a:bevelB/>
            <a:contourClr>
              <a:srgbClr val="92D05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 userDrawn="1"/>
        </p:nvGrpSpPr>
        <p:grpSpPr>
          <a:xfrm>
            <a:off x="142845" y="3235831"/>
            <a:ext cx="2494214" cy="3622169"/>
            <a:chOff x="142845" y="3235831"/>
            <a:chExt cx="2494214" cy="3622169"/>
          </a:xfrm>
        </p:grpSpPr>
        <p:pic>
          <p:nvPicPr>
            <p:cNvPr id="9" name="Picture 10" descr="http://s4.pic4you.ru/y2014/06-16/12216/4451314.png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815103">
              <a:off x="195256" y="3235831"/>
              <a:ext cx="971721" cy="1079483"/>
            </a:xfrm>
            <a:prstGeom prst="rect">
              <a:avLst/>
            </a:prstGeom>
            <a:noFill/>
          </p:spPr>
        </p:pic>
        <p:pic>
          <p:nvPicPr>
            <p:cNvPr id="7" name="Рисунок 6" descr="f_4ed2cad29ded4.png"/>
            <p:cNvPicPr>
              <a:picLocks noChangeAspect="1"/>
            </p:cNvPicPr>
            <p:nvPr userDrawn="1"/>
          </p:nvPicPr>
          <p:blipFill>
            <a:blip r:embed="rId3" cstate="print"/>
            <a:stretch>
              <a:fillRect/>
            </a:stretch>
          </p:blipFill>
          <p:spPr>
            <a:xfrm>
              <a:off x="142845" y="3786190"/>
              <a:ext cx="2494214" cy="3071810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6" descr="http://s4.pic4you.ru/y2014/06-16/12216/4451316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48" y="5500702"/>
            <a:ext cx="961404" cy="866743"/>
          </a:xfrm>
          <a:prstGeom prst="rect">
            <a:avLst/>
          </a:prstGeom>
          <a:noFill/>
        </p:spPr>
      </p:pic>
      <p:pic>
        <p:nvPicPr>
          <p:cNvPr id="8" name="Picture 12" descr="http://s4.pic4you.ru/y2014/06-16/12216/4451315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857488" y="500042"/>
            <a:ext cx="928694" cy="928694"/>
          </a:xfrm>
          <a:prstGeom prst="rect">
            <a:avLst/>
          </a:prstGeom>
          <a:noFill/>
        </p:spPr>
      </p:pic>
      <p:grpSp>
        <p:nvGrpSpPr>
          <p:cNvPr id="11" name="Группа 10"/>
          <p:cNvGrpSpPr/>
          <p:nvPr userDrawn="1"/>
        </p:nvGrpSpPr>
        <p:grpSpPr>
          <a:xfrm>
            <a:off x="142844" y="142852"/>
            <a:ext cx="3071810" cy="2494214"/>
            <a:chOff x="142844" y="142852"/>
            <a:chExt cx="3071810" cy="2494214"/>
          </a:xfrm>
        </p:grpSpPr>
        <p:pic>
          <p:nvPicPr>
            <p:cNvPr id="6" name="Рисунок 5" descr="f_4ed2cad29ded4.png"/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 rot="5400000">
              <a:off x="431642" y="-145946"/>
              <a:ext cx="2494214" cy="3071810"/>
            </a:xfrm>
            <a:prstGeom prst="rect">
              <a:avLst/>
            </a:prstGeom>
          </p:spPr>
        </p:pic>
        <p:pic>
          <p:nvPicPr>
            <p:cNvPr id="7" name="Picture 10" descr="http://s4.pic4you.ru/y2014/06-16/12216/4451314.png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1815103">
              <a:off x="420039" y="1099945"/>
              <a:ext cx="971721" cy="1079483"/>
            </a:xfrm>
            <a:prstGeom prst="rect">
              <a:avLst/>
            </a:prstGeom>
            <a:noFill/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амка 9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870"/>
            </a:avLst>
          </a:prstGeom>
          <a:solidFill>
            <a:schemeClr val="bg1"/>
          </a:solidFill>
          <a:ln>
            <a:solidFill>
              <a:srgbClr val="339933"/>
            </a:solidFill>
          </a:ln>
          <a:scene3d>
            <a:camera prst="orthographicFront"/>
            <a:lightRig rig="threePt" dir="t"/>
          </a:scene3d>
          <a:sp3d contourW="12700">
            <a:bevelT/>
            <a:bevelB/>
            <a:contourClr>
              <a:srgbClr val="92D05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Рамка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870"/>
            </a:avLst>
          </a:prstGeom>
          <a:solidFill>
            <a:schemeClr val="bg1"/>
          </a:solidFill>
          <a:ln>
            <a:solidFill>
              <a:srgbClr val="339933"/>
            </a:solidFill>
          </a:ln>
          <a:scene3d>
            <a:camera prst="orthographicFront"/>
            <a:lightRig rig="threePt" dir="t"/>
          </a:scene3d>
          <a:sp3d contourW="12700">
            <a:bevelT/>
            <a:bevelB/>
            <a:contourClr>
              <a:srgbClr val="92D05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6500826" y="214290"/>
            <a:ext cx="2500341" cy="1857388"/>
            <a:chOff x="6500838" y="142852"/>
            <a:chExt cx="2500341" cy="1857388"/>
          </a:xfrm>
        </p:grpSpPr>
        <p:pic>
          <p:nvPicPr>
            <p:cNvPr id="6" name="Рисунок 5" descr="f_4ed2cad29ded4.pn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 rot="5400000" flipV="1">
              <a:off x="6822315" y="-178625"/>
              <a:ext cx="1857388" cy="2500341"/>
            </a:xfrm>
            <a:prstGeom prst="rect">
              <a:avLst/>
            </a:prstGeom>
          </p:spPr>
        </p:pic>
        <p:pic>
          <p:nvPicPr>
            <p:cNvPr id="8" name="Picture 10" descr="http://s4.pic4you.ru/y2014/06-16/12216/4451314.pn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8874097" flipH="1">
              <a:off x="7903348" y="768913"/>
              <a:ext cx="1006174" cy="107948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9933">
            <a:alpha val="1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Рамка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2870"/>
            </a:avLst>
          </a:prstGeom>
          <a:solidFill>
            <a:schemeClr val="bg1"/>
          </a:solidFill>
          <a:ln>
            <a:solidFill>
              <a:srgbClr val="339933"/>
            </a:solidFill>
          </a:ln>
          <a:scene3d>
            <a:camera prst="orthographicFront"/>
            <a:lightRig rig="threePt" dir="t"/>
          </a:scene3d>
          <a:sp3d contourW="12700">
            <a:bevelT/>
            <a:bevelB/>
            <a:contourClr>
              <a:srgbClr val="92D05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8429652" y="6429396"/>
            <a:ext cx="50045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dirty="0" smtClean="0">
                <a:solidFill>
                  <a:srgbClr val="336600"/>
                </a:solidFill>
                <a:latin typeface="Monotype Corsiva" pitchFamily="66" charset="0"/>
              </a:rPr>
              <a:t>Б.Т.В.</a:t>
            </a:r>
            <a:endParaRPr lang="ru-RU" sz="900" dirty="0">
              <a:solidFill>
                <a:srgbClr val="336600"/>
              </a:solidFill>
              <a:latin typeface="Monotype Corsiva" pitchFamily="6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498178"/>
          </a:xfrm>
        </p:spPr>
        <p:txBody>
          <a:bodyPr>
            <a:normAutofit fontScale="90000"/>
          </a:bodyPr>
          <a:lstStyle/>
          <a:p>
            <a:r>
              <a:rPr lang="ru-RU" sz="1800" b="1" dirty="0"/>
              <a:t>Муниципальное автономное общеобразовательное учреждение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Ильинская средняя общеобразовательная школа   </a:t>
            </a:r>
            <a:br>
              <a:rPr lang="ru-RU" sz="1800" dirty="0"/>
            </a:br>
            <a:r>
              <a:rPr lang="ru-RU" sz="1800" dirty="0"/>
              <a:t>  имени полного кавалера ордена Славы И.И. Сидорова</a:t>
            </a:r>
            <a:br>
              <a:rPr lang="ru-RU" sz="1800" dirty="0"/>
            </a:br>
            <a:r>
              <a:rPr lang="ru-RU" sz="1800" dirty="0" smtClean="0"/>
              <a:t>Дошкольное отделение «Рябинка»</a:t>
            </a:r>
            <a:r>
              <a:rPr lang="ru-RU" sz="1800" dirty="0">
                <a:solidFill>
                  <a:srgbClr val="00B050"/>
                </a:solidFill>
              </a:rPr>
              <a:t/>
            </a:r>
            <a:br>
              <a:rPr lang="ru-RU" sz="1800" dirty="0">
                <a:solidFill>
                  <a:srgbClr val="00B050"/>
                </a:solidFill>
              </a:rPr>
            </a:br>
            <a:r>
              <a:rPr lang="ru-RU" sz="3600" dirty="0" smtClean="0">
                <a:solidFill>
                  <a:srgbClr val="00B050"/>
                </a:solidFill>
              </a:rPr>
              <a:t>ГРУППА «БОЖЬЯ КОРОВКА»</a:t>
            </a:r>
            <a:endParaRPr lang="ru-RU" sz="3600" dirty="0">
              <a:solidFill>
                <a:srgbClr val="00B05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4294967295"/>
          </p:nvPr>
        </p:nvSpPr>
        <p:spPr>
          <a:xfrm>
            <a:off x="899592" y="5367338"/>
            <a:ext cx="4896544" cy="1085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 </a:t>
            </a:r>
            <a:r>
              <a:rPr lang="ru-RU" sz="2400" b="1" dirty="0" smtClean="0"/>
              <a:t>Воспитатели </a:t>
            </a:r>
            <a:r>
              <a:rPr lang="ru-RU" b="1" dirty="0" smtClean="0"/>
              <a:t>:</a:t>
            </a:r>
            <a:r>
              <a:rPr lang="ru-RU" sz="2800" b="1" dirty="0" smtClean="0"/>
              <a:t> </a:t>
            </a:r>
            <a:r>
              <a:rPr lang="ru-RU" sz="2800" b="1" dirty="0" smtClean="0">
                <a:solidFill>
                  <a:srgbClr val="7030A0"/>
                </a:solidFill>
              </a:rPr>
              <a:t>Худякова Е.В.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rgbClr val="7030A0"/>
                </a:solidFill>
              </a:rPr>
              <a:t>                           </a:t>
            </a:r>
            <a:r>
              <a:rPr lang="ru-RU" sz="2600" b="1" dirty="0" err="1" smtClean="0">
                <a:solidFill>
                  <a:srgbClr val="7030A0"/>
                </a:solidFill>
              </a:rPr>
              <a:t>Корсунова</a:t>
            </a:r>
            <a:r>
              <a:rPr lang="ru-RU" sz="2600" b="1" dirty="0" smtClean="0">
                <a:solidFill>
                  <a:srgbClr val="7030A0"/>
                </a:solidFill>
              </a:rPr>
              <a:t> Н.А.                       </a:t>
            </a:r>
            <a:endParaRPr lang="ru-RU" sz="2600" b="1" dirty="0">
              <a:solidFill>
                <a:srgbClr val="7030A0"/>
              </a:solidFill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39" y="1963075"/>
            <a:ext cx="3384377" cy="3411026"/>
          </a:xfrm>
        </p:spPr>
      </p:pic>
    </p:spTree>
    <p:extLst>
      <p:ext uri="{BB962C8B-B14F-4D97-AF65-F5344CB8AC3E}">
        <p14:creationId xmlns:p14="http://schemas.microsoft.com/office/powerpoint/2010/main" val="4009696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сами лук посадим</a:t>
            </a:r>
            <a:endParaRPr lang="ru-RU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774" y="2420888"/>
            <a:ext cx="4040188" cy="3027026"/>
          </a:xfrm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/>
              <a:t>с</a:t>
            </a:r>
            <a:r>
              <a:rPr lang="ru-RU" dirty="0" smtClean="0"/>
              <a:t>ами и польем</a:t>
            </a:r>
            <a:endParaRPr lang="ru-RU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20888"/>
            <a:ext cx="4039985" cy="3029989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764704"/>
            <a:ext cx="1731963" cy="142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5122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6672"/>
            <a:ext cx="2754306" cy="36724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1" y="463918"/>
            <a:ext cx="3600400" cy="27002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452" y="3415435"/>
            <a:ext cx="3395869" cy="254690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4294967295"/>
          </p:nvPr>
        </p:nvSpPr>
        <p:spPr>
          <a:xfrm>
            <a:off x="5183188" y="1844675"/>
            <a:ext cx="3709292" cy="460851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Мы многое можем делать руками:</a:t>
            </a:r>
          </a:p>
          <a:p>
            <a:pPr>
              <a:buNone/>
            </a:pPr>
            <a:r>
              <a:rPr lang="ru-RU" dirty="0" smtClean="0"/>
              <a:t>Открытку для папы, цветочки для мамы!</a:t>
            </a:r>
          </a:p>
          <a:p>
            <a:pPr>
              <a:buNone/>
            </a:pPr>
            <a:r>
              <a:rPr lang="ru-RU" dirty="0" smtClean="0"/>
              <a:t>Мы можем рисовать на камнях пейзажи:</a:t>
            </a:r>
          </a:p>
          <a:p>
            <a:pPr>
              <a:buNone/>
            </a:pPr>
            <a:r>
              <a:rPr lang="ru-RU" dirty="0" smtClean="0"/>
              <a:t>Закаты, восходы </a:t>
            </a:r>
          </a:p>
          <a:p>
            <a:pPr>
              <a:buNone/>
            </a:pPr>
            <a:r>
              <a:rPr lang="ru-RU" dirty="0" smtClean="0"/>
              <a:t>Мы многое можем сделать руками.</a:t>
            </a:r>
          </a:p>
          <a:p>
            <a:pPr>
              <a:buNone/>
            </a:pPr>
            <a:r>
              <a:rPr lang="ru-RU" dirty="0" smtClean="0"/>
              <a:t>Ведь в садик мы ходим</a:t>
            </a:r>
          </a:p>
          <a:p>
            <a:pPr>
              <a:buNone/>
            </a:pPr>
            <a:r>
              <a:rPr lang="ru-RU" dirty="0" smtClean="0"/>
              <a:t>И учимся с Вами!</a:t>
            </a:r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15" y="692696"/>
            <a:ext cx="3672408" cy="27543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614433"/>
            <a:ext cx="3672408" cy="275430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half" idx="4294967295"/>
          </p:nvPr>
        </p:nvSpPr>
        <p:spPr>
          <a:xfrm>
            <a:off x="4932040" y="764705"/>
            <a:ext cx="3888432" cy="2664295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u="sng" dirty="0" smtClean="0"/>
              <a:t>Математика</a:t>
            </a:r>
          </a:p>
          <a:p>
            <a:pPr>
              <a:buNone/>
            </a:pPr>
            <a:r>
              <a:rPr lang="ru-RU" dirty="0" smtClean="0"/>
              <a:t>Учит нас она считать</a:t>
            </a:r>
          </a:p>
          <a:p>
            <a:pPr>
              <a:buNone/>
            </a:pPr>
            <a:r>
              <a:rPr lang="ru-RU" dirty="0" smtClean="0"/>
              <a:t>И фигуры узнавать.</a:t>
            </a:r>
          </a:p>
          <a:p>
            <a:pPr>
              <a:buNone/>
            </a:pPr>
            <a:r>
              <a:rPr lang="ru-RU" dirty="0" smtClean="0"/>
              <a:t>Объясняет цифры, знаки,</a:t>
            </a:r>
          </a:p>
          <a:p>
            <a:pPr>
              <a:buNone/>
            </a:pPr>
            <a:r>
              <a:rPr lang="ru-RU" dirty="0" smtClean="0"/>
              <a:t>И задачки как решать!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2"/>
            <a:ext cx="3059832" cy="22948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573016"/>
            <a:ext cx="3648406" cy="273630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96" y="4453901"/>
            <a:ext cx="2011363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487373"/>
            <a:ext cx="3384376" cy="39330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8" y="1052736"/>
            <a:ext cx="4313717" cy="323528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одержимое 12"/>
          <p:cNvSpPr>
            <a:spLocks noGrp="1"/>
          </p:cNvSpPr>
          <p:nvPr>
            <p:ph idx="4294967295"/>
          </p:nvPr>
        </p:nvSpPr>
        <p:spPr>
          <a:xfrm>
            <a:off x="611560" y="404664"/>
            <a:ext cx="3133353" cy="2664296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/>
              <a:t>     </a:t>
            </a:r>
            <a:r>
              <a:rPr lang="ru-RU" b="1" dirty="0" smtClean="0"/>
              <a:t>Наша Родина – Россия!</a:t>
            </a:r>
            <a:br>
              <a:rPr lang="ru-RU" b="1" dirty="0" smtClean="0"/>
            </a:br>
            <a:r>
              <a:rPr lang="ru-RU" b="1" dirty="0" smtClean="0"/>
              <a:t>Здесь родились мы на свет,</a:t>
            </a:r>
            <a:br>
              <a:rPr lang="ru-RU" b="1" dirty="0" smtClean="0"/>
            </a:br>
            <a:r>
              <a:rPr lang="ru-RU" b="1" dirty="0" smtClean="0"/>
              <a:t>Нет земли для нас красивей</a:t>
            </a:r>
            <a:br>
              <a:rPr lang="ru-RU" b="1" dirty="0" smtClean="0"/>
            </a:br>
            <a:r>
              <a:rPr lang="ru-RU" b="1" dirty="0" smtClean="0"/>
              <a:t>И любимей в мире нет!</a:t>
            </a:r>
            <a:br>
              <a:rPr lang="ru-RU" b="1" dirty="0" smtClean="0"/>
            </a:br>
            <a:r>
              <a:rPr lang="ru-RU" b="1" dirty="0" smtClean="0"/>
              <a:t>Здесь твой дом, твоя семья,</a:t>
            </a:r>
            <a:br>
              <a:rPr lang="ru-RU" b="1" dirty="0" smtClean="0"/>
            </a:br>
            <a:r>
              <a:rPr lang="ru-RU" b="1" dirty="0" smtClean="0"/>
              <a:t>Здесь живут твои друзья!</a:t>
            </a:r>
            <a:br>
              <a:rPr lang="ru-RU" b="1" dirty="0" smtClean="0"/>
            </a:br>
            <a:r>
              <a:rPr lang="ru-RU" b="1" dirty="0" smtClean="0"/>
              <a:t>Должен Родину, как мать,</a:t>
            </a:r>
            <a:br>
              <a:rPr lang="ru-RU" b="1" dirty="0" smtClean="0"/>
            </a:br>
            <a:r>
              <a:rPr lang="ru-RU" b="1" dirty="0" smtClean="0"/>
              <a:t>Ты беречь и защищать!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726" y="2636912"/>
            <a:ext cx="4860032" cy="364502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Наши праздники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941168"/>
            <a:ext cx="1658104" cy="15841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45" y="4941168"/>
            <a:ext cx="1733550" cy="1428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39101"/>
            <a:ext cx="3236107" cy="37170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723" y="2562287"/>
            <a:ext cx="4235963" cy="317697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24" y="3212976"/>
            <a:ext cx="3995935" cy="29969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92696"/>
            <a:ext cx="3899926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83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996952"/>
            <a:ext cx="4302224" cy="32266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3960440" cy="297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693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70" y="692696"/>
            <a:ext cx="3927709" cy="32403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780928"/>
            <a:ext cx="4151694" cy="3684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11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656" y="3717032"/>
            <a:ext cx="3744416" cy="2664296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4294967295"/>
          </p:nvPr>
        </p:nvSpPr>
        <p:spPr>
          <a:xfrm>
            <a:off x="5233049" y="2492897"/>
            <a:ext cx="3515415" cy="1008111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ru-RU" dirty="0" smtClean="0"/>
              <a:t>Худякова  Елена Васильевна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4294967295"/>
          </p:nvPr>
        </p:nvSpPr>
        <p:spPr>
          <a:xfrm>
            <a:off x="251519" y="1916833"/>
            <a:ext cx="2376265" cy="12241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err="1" smtClean="0"/>
              <a:t>Корсунова</a:t>
            </a:r>
            <a:r>
              <a:rPr lang="ru-RU" sz="2400" dirty="0" smtClean="0"/>
              <a:t> Наталья Александровна</a:t>
            </a:r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76672"/>
            <a:ext cx="3960441" cy="22322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384025"/>
            <a:ext cx="1956420" cy="269286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dirty="0" smtClean="0"/>
              <a:t>Работа с родителями 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861048"/>
            <a:ext cx="2376264" cy="22935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81806"/>
            <a:ext cx="3419872" cy="25649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19" y="1126680"/>
            <a:ext cx="2376264" cy="31683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854" y="3720960"/>
            <a:ext cx="3431636" cy="257372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sz="2800" dirty="0"/>
              <a:t>Ш</a:t>
            </a:r>
            <a:r>
              <a:rPr lang="ru-RU" sz="2800" dirty="0" smtClean="0"/>
              <a:t>кола Доброты</a:t>
            </a:r>
            <a:endParaRPr lang="ru-RU" sz="2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412776"/>
            <a:ext cx="4742656" cy="3556992"/>
          </a:xfrm>
        </p:spPr>
      </p:pic>
    </p:spTree>
    <p:extLst>
      <p:ext uri="{BB962C8B-B14F-4D97-AF65-F5344CB8AC3E}">
        <p14:creationId xmlns:p14="http://schemas.microsoft.com/office/powerpoint/2010/main" val="37772606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387" y="3026806"/>
            <a:ext cx="4559491" cy="34196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77" y="548680"/>
            <a:ext cx="4032448" cy="302433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32" y="996051"/>
            <a:ext cx="3251200" cy="24384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32" y="3763116"/>
            <a:ext cx="3419872" cy="25649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365" y="3356992"/>
            <a:ext cx="2376264" cy="31683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792088"/>
            <a:ext cx="3419872" cy="2564904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Наши поделки</a:t>
            </a:r>
            <a:endParaRPr lang="ru-RU" sz="28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1371600" y="2906713"/>
            <a:ext cx="6872808" cy="150018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dirty="0" smtClean="0"/>
              <a:t> Спасибо за внимание. </a:t>
            </a:r>
            <a:endParaRPr lang="ru-RU" sz="4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4860540"/>
          </a:xfrm>
        </p:spPr>
        <p:txBody>
          <a:bodyPr>
            <a:normAutofit/>
          </a:bodyPr>
          <a:lstStyle/>
          <a:p>
            <a:r>
              <a:rPr lang="ru-RU" sz="28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ahoma"/>
                <a:ea typeface="Times New Roman"/>
                <a:cs typeface="Times New Roman"/>
              </a:rPr>
              <a:t>Наш Девиз</a:t>
            </a:r>
            <a:r>
              <a:rPr lang="ru-RU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/>
            </a:r>
            <a:br>
              <a:rPr lang="ru-RU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1200x800_is.asp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581128"/>
            <a:ext cx="2009800" cy="2009800"/>
          </a:xfrm>
          <a:prstGeom prst="rect">
            <a:avLst/>
          </a:prstGeom>
        </p:spPr>
      </p:pic>
      <p:pic>
        <p:nvPicPr>
          <p:cNvPr id="5" name="Рисунок 4" descr="1200x800_is.asp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6588224" y="4293096"/>
            <a:ext cx="2232248" cy="223224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86000" y="1824202"/>
            <a:ext cx="4572000" cy="3846694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15000"/>
              </a:lnSpc>
              <a:spcBef>
                <a:spcPts val="375"/>
              </a:spcBef>
              <a:spcAft>
                <a:spcPts val="375"/>
              </a:spcAft>
            </a:pP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/>
                <a:ea typeface="Times New Roman"/>
                <a:cs typeface="Times New Roman"/>
              </a:rPr>
              <a:t> </a:t>
            </a:r>
            <a:endParaRPr lang="ru-RU" sz="1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ea typeface="Calibri"/>
              <a:cs typeface="Times New Roman"/>
            </a:endParaRPr>
          </a:p>
          <a:p>
            <a:pPr algn="ctr" fontAlgn="ctr">
              <a:lnSpc>
                <a:spcPct val="115000"/>
              </a:lnSpc>
              <a:spcBef>
                <a:spcPts val="450"/>
              </a:spcBef>
              <a:spcAft>
                <a:spcPts val="450"/>
              </a:spcAft>
            </a:pP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/>
                <a:ea typeface="Times New Roman"/>
                <a:cs typeface="Times New Roman"/>
              </a:rPr>
              <a:t/>
            </a:r>
            <a:b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/>
                <a:ea typeface="Times New Roman"/>
                <a:cs typeface="Times New Roman"/>
              </a:rPr>
            </a:b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/>
                <a:ea typeface="Times New Roman"/>
                <a:cs typeface="Times New Roman"/>
              </a:rPr>
              <a:t>Все смелы, умны и ловки</a:t>
            </a:r>
            <a:b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/>
                <a:ea typeface="Times New Roman"/>
                <a:cs typeface="Times New Roman"/>
              </a:rPr>
            </a:b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/>
                <a:ea typeface="Times New Roman"/>
                <a:cs typeface="Times New Roman"/>
              </a:rPr>
              <a:t>Мы ведь БОЖИЕ КОРОВКИ.</a:t>
            </a:r>
            <a:b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/>
                <a:ea typeface="Times New Roman"/>
                <a:cs typeface="Times New Roman"/>
              </a:rPr>
            </a:b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/>
                <a:ea typeface="Times New Roman"/>
                <a:cs typeface="Times New Roman"/>
              </a:rPr>
              <a:t>Носим мы на спинке точки,</a:t>
            </a:r>
            <a:b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/>
                <a:ea typeface="Times New Roman"/>
                <a:cs typeface="Times New Roman"/>
              </a:rPr>
            </a:b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/>
                <a:ea typeface="Times New Roman"/>
                <a:cs typeface="Times New Roman"/>
              </a:rPr>
              <a:t>И гордимся ими очень</a:t>
            </a:r>
            <a:b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/>
                <a:ea typeface="Times New Roman"/>
                <a:cs typeface="Times New Roman"/>
              </a:rPr>
            </a:b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/>
                <a:ea typeface="Times New Roman"/>
                <a:cs typeface="Times New Roman"/>
              </a:rPr>
              <a:t>Чтобы точку заслужить,</a:t>
            </a:r>
            <a:b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/>
                <a:ea typeface="Times New Roman"/>
                <a:cs typeface="Times New Roman"/>
              </a:rPr>
            </a:b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/>
                <a:ea typeface="Times New Roman"/>
                <a:cs typeface="Times New Roman"/>
              </a:rPr>
              <a:t>Себя надо проявить.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Calibri"/>
                <a:cs typeface="Times New Roman"/>
              </a:rPr>
              <a:t> 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81128"/>
            <a:ext cx="2011363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474743"/>
            <a:ext cx="2011363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08" y="1022236"/>
            <a:ext cx="6819275" cy="446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98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3933056"/>
            <a:ext cx="43204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 smtClean="0"/>
              <a:t>Как любят в детстве все играть</a:t>
            </a:r>
          </a:p>
          <a:p>
            <a:pPr>
              <a:buNone/>
            </a:pPr>
            <a:r>
              <a:rPr lang="ru-RU" dirty="0" smtClean="0"/>
              <a:t>Жизнь, что вокруг, изображать</a:t>
            </a:r>
          </a:p>
          <a:p>
            <a:pPr>
              <a:buNone/>
            </a:pPr>
            <a:r>
              <a:rPr lang="ru-RU" dirty="0" smtClean="0"/>
              <a:t>В </a:t>
            </a:r>
            <a:r>
              <a:rPr lang="ru-RU" i="1" dirty="0" smtClean="0"/>
              <a:t>«Семью»</a:t>
            </a:r>
            <a:r>
              <a:rPr lang="ru-RU" dirty="0" smtClean="0"/>
              <a:t>, в </a:t>
            </a:r>
            <a:r>
              <a:rPr lang="ru-RU" i="1" dirty="0" smtClean="0"/>
              <a:t>«Больницу»</a:t>
            </a:r>
            <a:r>
              <a:rPr lang="ru-RU" dirty="0" smtClean="0"/>
              <a:t>, в </a:t>
            </a:r>
            <a:r>
              <a:rPr lang="ru-RU" i="1" dirty="0" smtClean="0"/>
              <a:t>«Пароход»</a:t>
            </a:r>
            <a:r>
              <a:rPr lang="ru-RU" dirty="0" smtClean="0"/>
              <a:t>,</a:t>
            </a:r>
          </a:p>
          <a:p>
            <a:pPr>
              <a:buNone/>
            </a:pPr>
            <a:r>
              <a:rPr lang="ru-RU" dirty="0" smtClean="0"/>
              <a:t>В </a:t>
            </a:r>
            <a:r>
              <a:rPr lang="ru-RU" i="1" dirty="0" smtClean="0"/>
              <a:t>«Войну»</a:t>
            </a:r>
            <a:r>
              <a:rPr lang="ru-RU" dirty="0" smtClean="0"/>
              <a:t>, в </a:t>
            </a:r>
            <a:r>
              <a:rPr lang="ru-RU" i="1" dirty="0" smtClean="0"/>
              <a:t>«Кафе»</a:t>
            </a:r>
            <a:r>
              <a:rPr lang="ru-RU" dirty="0" smtClean="0"/>
              <a:t> и в </a:t>
            </a:r>
            <a:r>
              <a:rPr lang="ru-RU" i="1" dirty="0" smtClean="0"/>
              <a:t>«Самолёт»</a:t>
            </a:r>
            <a:r>
              <a:rPr lang="ru-RU" dirty="0" smtClean="0"/>
              <a:t>,</a:t>
            </a:r>
          </a:p>
          <a:p>
            <a:pPr>
              <a:buNone/>
            </a:pPr>
            <a:r>
              <a:rPr lang="ru-RU" dirty="0" smtClean="0"/>
              <a:t>В </a:t>
            </a:r>
            <a:r>
              <a:rPr lang="ru-RU" i="1" dirty="0" smtClean="0"/>
              <a:t>«Библиотеку»</a:t>
            </a:r>
            <a:r>
              <a:rPr lang="ru-RU" dirty="0" smtClean="0"/>
              <a:t>, в </a:t>
            </a:r>
            <a:r>
              <a:rPr lang="ru-RU" i="1" dirty="0" smtClean="0"/>
              <a:t>«Ателье»</a:t>
            </a:r>
            <a:r>
              <a:rPr lang="ru-RU" dirty="0" smtClean="0"/>
              <a:t>, и в </a:t>
            </a:r>
            <a:r>
              <a:rPr lang="ru-RU" i="1" dirty="0" smtClean="0"/>
              <a:t>«Королевство на Луне»</a:t>
            </a:r>
            <a:r>
              <a:rPr lang="ru-RU" dirty="0" smtClean="0"/>
              <a:t>,</a:t>
            </a:r>
          </a:p>
          <a:p>
            <a:pPr>
              <a:buNone/>
            </a:pPr>
            <a:r>
              <a:rPr lang="ru-RU" dirty="0" smtClean="0"/>
              <a:t>В </a:t>
            </a:r>
            <a:r>
              <a:rPr lang="ru-RU" i="1" dirty="0" smtClean="0"/>
              <a:t>«Строителей»</a:t>
            </a:r>
            <a:r>
              <a:rPr lang="ru-RU" dirty="0" smtClean="0"/>
              <a:t>, в </a:t>
            </a:r>
            <a:r>
              <a:rPr lang="ru-RU" i="1" dirty="0" smtClean="0"/>
              <a:t>«Ремонтников»</a:t>
            </a:r>
            <a:r>
              <a:rPr lang="ru-RU" dirty="0" smtClean="0"/>
              <a:t>, в </a:t>
            </a:r>
            <a:r>
              <a:rPr lang="ru-RU" i="1" dirty="0" smtClean="0"/>
              <a:t>«Гаишников»</a:t>
            </a:r>
            <a:r>
              <a:rPr lang="ru-RU" dirty="0" smtClean="0"/>
              <a:t> и в </a:t>
            </a:r>
            <a:r>
              <a:rPr lang="ru-RU" i="1" dirty="0" smtClean="0"/>
              <a:t>«Плотников»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35223"/>
            <a:ext cx="3312368" cy="32978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84984"/>
            <a:ext cx="4161024" cy="306470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21" y="404664"/>
            <a:ext cx="3532073" cy="26490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420888"/>
            <a:ext cx="3960440" cy="297033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95536" y="3573016"/>
            <a:ext cx="37444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Осень, лето и зима</a:t>
            </a:r>
            <a:br>
              <a:rPr lang="ru-RU" sz="2000" b="1" dirty="0" smtClean="0"/>
            </a:br>
            <a:r>
              <a:rPr lang="ru-RU" sz="2000" b="1" dirty="0" smtClean="0"/>
              <a:t>И весенняя пора – </a:t>
            </a:r>
            <a:br>
              <a:rPr lang="ru-RU" sz="2000" b="1" dirty="0" smtClean="0"/>
            </a:br>
            <a:r>
              <a:rPr lang="ru-RU" sz="2000" b="1" dirty="0" smtClean="0"/>
              <a:t>Пусть любое время года:</a:t>
            </a:r>
            <a:br>
              <a:rPr lang="ru-RU" sz="2000" b="1" dirty="0" smtClean="0"/>
            </a:br>
            <a:r>
              <a:rPr lang="ru-RU" sz="2000" b="1" dirty="0" smtClean="0"/>
              <a:t>Солнце жарит иль сугробы,</a:t>
            </a:r>
            <a:br>
              <a:rPr lang="ru-RU" sz="2000" b="1" dirty="0" smtClean="0"/>
            </a:br>
            <a:r>
              <a:rPr lang="ru-RU" sz="2000" b="1" dirty="0" smtClean="0"/>
              <a:t>Или дождик льёт с утра,</a:t>
            </a:r>
            <a:br>
              <a:rPr lang="ru-RU" sz="2000" b="1" dirty="0" smtClean="0"/>
            </a:br>
            <a:r>
              <a:rPr lang="ru-RU" sz="2000" b="1" dirty="0" smtClean="0"/>
              <a:t>Для прогулки час найдём</a:t>
            </a:r>
            <a:br>
              <a:rPr lang="ru-RU" sz="2000" b="1" dirty="0" smtClean="0"/>
            </a:br>
            <a:r>
              <a:rPr lang="ru-RU" sz="2000" b="1" dirty="0" smtClean="0"/>
              <a:t>С пользой время проведём!</a:t>
            </a:r>
            <a:endParaRPr lang="ru-RU" sz="2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614289"/>
            <a:ext cx="3456383" cy="25922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67" y="476672"/>
            <a:ext cx="3444681" cy="29674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4" y="710545"/>
            <a:ext cx="3332961" cy="24997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4032448" cy="30243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48680"/>
            <a:ext cx="3870176" cy="290263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3645300"/>
            <a:ext cx="3744047" cy="2808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68" y="2204864"/>
            <a:ext cx="4128459" cy="3096344"/>
          </a:xfrm>
          <a:prstGeom prst="rect">
            <a:avLst/>
          </a:prstGeom>
        </p:spPr>
      </p:pic>
      <p:sp>
        <p:nvSpPr>
          <p:cNvPr id="10" name="Текст 9"/>
          <p:cNvSpPr>
            <a:spLocks noGrp="1"/>
          </p:cNvSpPr>
          <p:nvPr>
            <p:ph type="body" idx="4294967295"/>
          </p:nvPr>
        </p:nvSpPr>
        <p:spPr>
          <a:xfrm>
            <a:off x="467544" y="836613"/>
            <a:ext cx="3420244" cy="863600"/>
          </a:xfrm>
        </p:spPr>
        <p:txBody>
          <a:bodyPr>
            <a:normAutofit fontScale="85000" lnSpcReduction="10000"/>
          </a:bodyPr>
          <a:lstStyle/>
          <a:p>
            <a:r>
              <a:rPr lang="ru-RU" sz="1600" b="1" dirty="0" smtClean="0"/>
              <a:t> </a:t>
            </a:r>
            <a:r>
              <a:rPr lang="ru-RU" sz="1900" b="1" dirty="0" smtClean="0"/>
              <a:t>В садике </a:t>
            </a:r>
            <a:r>
              <a:rPr lang="ru-RU" sz="1900" b="1" dirty="0" smtClean="0"/>
              <a:t>не только </a:t>
            </a:r>
            <a:r>
              <a:rPr lang="ru-RU" sz="1900" b="1" dirty="0" err="1" smtClean="0"/>
              <a:t>играем,но</a:t>
            </a:r>
            <a:r>
              <a:rPr lang="ru-RU" sz="1900" b="1" dirty="0" smtClean="0"/>
              <a:t> и разное изучаем– </a:t>
            </a:r>
          </a:p>
          <a:p>
            <a:r>
              <a:rPr lang="ru-RU" sz="1900" b="1" dirty="0" smtClean="0"/>
              <a:t>Опыт с воздухом</a:t>
            </a:r>
            <a:endParaRPr lang="ru-RU" sz="1900" b="1" dirty="0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204864"/>
            <a:ext cx="4040187" cy="3030537"/>
          </a:xfrm>
        </p:spPr>
      </p:pic>
      <p:sp>
        <p:nvSpPr>
          <p:cNvPr id="14" name="Текст 13"/>
          <p:cNvSpPr>
            <a:spLocks noGrp="1"/>
          </p:cNvSpPr>
          <p:nvPr>
            <p:ph type="body" sz="quarter" idx="4294967295"/>
          </p:nvPr>
        </p:nvSpPr>
        <p:spPr>
          <a:xfrm>
            <a:off x="5004049" y="1535113"/>
            <a:ext cx="3456384" cy="639762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 smtClean="0"/>
              <a:t>Нам весело в мыльные пузыри играть –воду изучать</a:t>
            </a:r>
            <a:endParaRPr lang="ru-RU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</TotalTime>
  <Words>103</Words>
  <Application>Microsoft Office PowerPoint</Application>
  <PresentationFormat>Экран (4:3)</PresentationFormat>
  <Paragraphs>41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Муниципальное автономное общеобразовательное учреждение Ильинская средняя общеобразовательная школа      имени полного кавалера ордена Славы И.И. Сидорова Дошкольное отделение «Рябинка» ГРУППА «БОЖЬЯ КОРОВКА»</vt:lpstr>
      <vt:lpstr>Презентация PowerPoint</vt:lpstr>
      <vt:lpstr>Наш Девиз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Наши праздники</vt:lpstr>
      <vt:lpstr>Презентация PowerPoint</vt:lpstr>
      <vt:lpstr>Презентация PowerPoint</vt:lpstr>
      <vt:lpstr>Презентация PowerPoint</vt:lpstr>
      <vt:lpstr>Работа с родителями </vt:lpstr>
      <vt:lpstr> Школа Доброты</vt:lpstr>
      <vt:lpstr>Презентация PowerPoint</vt:lpstr>
      <vt:lpstr>Наши поделки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Юзер</cp:lastModifiedBy>
  <cp:revision>87</cp:revision>
  <dcterms:created xsi:type="dcterms:W3CDTF">2015-07-29T17:11:09Z</dcterms:created>
  <dcterms:modified xsi:type="dcterms:W3CDTF">2024-03-11T19:07:52Z</dcterms:modified>
</cp:coreProperties>
</file>