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2" r:id="rId8"/>
    <p:sldId id="263" r:id="rId9"/>
    <p:sldId id="268" r:id="rId10"/>
    <p:sldId id="269" r:id="rId11"/>
    <p:sldId id="272" r:id="rId12"/>
    <p:sldId id="273" r:id="rId13"/>
    <p:sldId id="274" r:id="rId14"/>
    <p:sldId id="275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A5D6B-5ADA-4E78-9C0B-8976B346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CACBEE-65A9-4D51-ABCC-AAF38C3FF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364AF6-3E07-4E72-9D72-B938D38E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08C6C-06FB-4459-861B-EE6D708F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35E9C-4F84-445A-A1AC-F3C64716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2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B9B94-76EF-4725-B5A0-F9CA112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94DD90-EF3F-4430-B545-909448112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EEAE2-2410-418C-BF93-86053189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97132-D528-42A2-A5C7-52B0C343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53215B-9F38-47F7-BF0B-F1EA3EAF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8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B36635-7BDF-4DDB-B5F7-011CA0858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D42990-81FA-4739-B715-85621BF98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E0DD9-C8E8-423E-9D4D-B4AA13F2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5BE34-13BA-4E92-9B24-9B9832FA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3D7312-1F28-4C4D-801F-A7E98A6C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4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573F-0E64-4F6F-AE82-F62B2590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5215C-649E-4EB8-A3B1-2986B57DA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EBDBBA-6173-4E25-AB90-BEF4442C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B4F55-4293-4BC7-9CD5-736FBD17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B1966-9176-4D9A-ABF1-4055F30D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5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D8D8A-03D5-4A96-B5F6-64A6280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8AE592-1949-4E39-ACAA-17CED59A1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D77C0-2791-41AB-B86C-FB6AA104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6DB1A1-847F-4757-AE11-113EBCD1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41245-7DF7-4167-8965-56A89965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0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6EF35-7B6F-4BD0-A77A-67783C3C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DDCE9-497A-43DC-96A1-6A9445F8B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BD1529-E571-485A-A510-86DC51E69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C4B96-7605-4722-9D89-0E682E47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2298AC-B6D4-4BC7-B27D-7530F52C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BFD393-FFA3-46AC-B960-C00364D1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5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0B36B-0EFF-454C-9706-23BF9B5A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24C7C-EA8C-4AE1-B7D5-36D8586D3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F59DB7-8081-4D27-9722-457BAFCB4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DC5EEF-BF8C-42BC-B39B-1AB475F90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4A3E90-1B83-4C82-AB60-B5941409C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A029DE-9A45-4480-94C4-38ABCA26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7F35BE-5888-4179-8C87-D5C08B39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AB869D-EB2C-4B1F-8EF9-C2591A1B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76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A104D-4851-405B-81B0-68B28AC2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FA0C33-F086-49E1-A692-69AE6FB0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4DD099-61A3-41CA-887F-24A903B1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06372F-30CA-409F-A557-C5ED9878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6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68701-7E67-4745-AC73-BC9E95AC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D92390-0686-4E45-ABB9-A0447535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BEEFB5-0089-4D48-8106-38C671A4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CC6CB-485B-42E1-BF07-1CACAF86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262CD3-27F8-417C-8F55-C287DD6F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F560C9-B051-4CFD-98A2-8B65781EF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9B358-5B49-4943-8019-DCA954F3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3A5FB-F872-4B12-98D0-C1D9DA6E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6BA100-5F45-450E-A4BF-4AFD9C44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0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4ADF4-1B74-44DC-8315-A71B55F8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2B77C9-817D-4805-9268-A55F9BB20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CCA6C6-EABE-48DD-A08C-CBF8472DB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846670-FCE8-43C9-8308-A9A897D6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DF8C4-DA1F-4867-9BE7-00A71FB6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4E58AA-D906-4D97-B2AF-ED6871E4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3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87104-084A-4245-812C-26A8C513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E0DB63-9B9E-4061-A98A-80B1BC977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C9C2E-9E98-4EB0-B02B-6D863C0F2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FD618-0C58-4407-B6A9-836489FC077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F1C38-B243-4615-9635-B9997CE98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0711B-BB6F-40E0-A1B2-4FA1C9E61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9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3.jpeg"/><Relationship Id="rId7" Type="http://schemas.openxmlformats.org/officeDocument/2006/relationships/hyperlink" Target="https://vk.com/wall-174180263_72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D8777B-3B14-4E09-B77C-49AEEAEC28CA}"/>
              </a:ext>
            </a:extLst>
          </p:cNvPr>
          <p:cNvSpPr/>
          <p:nvPr/>
        </p:nvSpPr>
        <p:spPr>
          <a:xfrm>
            <a:off x="3068634" y="197636"/>
            <a:ext cx="57099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детского сада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306D-6288-408A-AA92-27E5043471F8}"/>
              </a:ext>
            </a:extLst>
          </p:cNvPr>
          <p:cNvSpPr txBox="1"/>
          <p:nvPr/>
        </p:nvSpPr>
        <p:spPr>
          <a:xfrm>
            <a:off x="681279" y="967077"/>
            <a:ext cx="111034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Решением исполнительного комитета Ижевского городского Совета депутатов трудящихся УАССР в 21 октября 1976 года Ижевскому научно-исследовательскому технологическому институту было разрешено строительство детского комбината на 140 мест.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По распоряжению от 9.01.1979 г ясли-саду был присвоен порядковый номер 230.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Первой заведующей детского сада назначили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Якурнову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Нину Александровн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у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До 1994 года сотрудники НИТИ «Прогресс» заботились об уюте, чистоте, тепле нашего детского сада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3014E5-3D4E-4113-875F-24F830B2C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4250" r="3893" b="5884"/>
          <a:stretch/>
        </p:blipFill>
        <p:spPr>
          <a:xfrm>
            <a:off x="2871686" y="3613955"/>
            <a:ext cx="4417257" cy="29183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5468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653142" y="751951"/>
            <a:ext cx="11074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EE0C4-800F-44BB-8E74-73C7FF2F55BA}"/>
              </a:ext>
            </a:extLst>
          </p:cNvPr>
          <p:cNvSpPr txBox="1"/>
          <p:nvPr/>
        </p:nvSpPr>
        <p:spPr>
          <a:xfrm>
            <a:off x="1821542" y="29549"/>
            <a:ext cx="95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Продолжаем развитие материально-технического оснащения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516D-0982-420D-AF26-DE060D0C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29543" r="28484"/>
          <a:stretch/>
        </p:blipFill>
        <p:spPr>
          <a:xfrm>
            <a:off x="9162509" y="2740272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8DB0F-74F7-4ACB-AD98-B2AF72FA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35" y="2383167"/>
            <a:ext cx="4035770" cy="245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631E3-B6E3-45A7-9939-807CE2F7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6" y="3531500"/>
            <a:ext cx="3801281" cy="2853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2790415" y="476731"/>
            <a:ext cx="2799907" cy="3730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085612-4A73-4A89-A4D1-9F5E894DD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509" y="2841674"/>
            <a:ext cx="2176050" cy="36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6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653142" y="751951"/>
            <a:ext cx="11074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2496180" y="849435"/>
            <a:ext cx="2799907" cy="3730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AA9484-60F9-473F-859B-3C5850B13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2" y="120704"/>
            <a:ext cx="544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8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A139D1-A137-4735-8BA4-DE101B1B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07" y="0"/>
            <a:ext cx="514778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C30C84-2C6E-4279-9D69-6416EE07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07" y="152400"/>
            <a:ext cx="514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1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BE8975-F72F-4FF7-8E83-703788AF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07" y="0"/>
            <a:ext cx="514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4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1C7122-24CF-4F6D-BFCE-BD225A004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4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558799" y="964132"/>
            <a:ext cx="11074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Под таким девизом живет коллектив детского сада. В саду проводится фитнес для детей и сотрудников, активный отдых  и прогулка на эко транспорте.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Итоги сдачи норм ГТО сотрудники: золото -7 человек, серебро – 1, бронза -3 человека.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EE0C4-800F-44BB-8E74-73C7FF2F55BA}"/>
              </a:ext>
            </a:extLst>
          </p:cNvPr>
          <p:cNvSpPr txBox="1"/>
          <p:nvPr/>
        </p:nvSpPr>
        <p:spPr>
          <a:xfrm>
            <a:off x="3889493" y="164013"/>
            <a:ext cx="95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СПОРТ-НОРМА ЖИЗНИ!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516D-0982-420D-AF26-DE060D0C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29543" r="28484"/>
          <a:stretch/>
        </p:blipFill>
        <p:spPr>
          <a:xfrm>
            <a:off x="9162509" y="2740272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8DB0F-74F7-4ACB-AD98-B2AF72FA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82" y="2383167"/>
            <a:ext cx="3267475" cy="245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631E3-B6E3-45A7-9939-807CE2F7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6" y="4135902"/>
            <a:ext cx="3801281" cy="2351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3651382" y="3240136"/>
            <a:ext cx="2799907" cy="2099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>
            <a:hlinkClick r:id="rId7"/>
            <a:extLst>
              <a:ext uri="{FF2B5EF4-FFF2-40B4-BE49-F238E27FC236}">
                <a16:creationId xmlns:a16="http://schemas.microsoft.com/office/drawing/2014/main" id="{A4085612-4A73-4A89-A4D1-9F5E894DD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35" y="2841674"/>
            <a:ext cx="2048997" cy="36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64D52-1AA8-4C79-BF42-8BF213B3A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2" y="850425"/>
            <a:ext cx="4174327" cy="2779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75978F-A4CC-476F-989C-0A9357F28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8" y="1237957"/>
            <a:ext cx="7079987" cy="533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751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0595AA-828E-4227-B1AC-520B0942B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075">
            <a:off x="523126" y="1192563"/>
            <a:ext cx="3879486" cy="2743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9DB622-D839-4B91-B030-7BBF340B13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2328" r="997" b="4782"/>
          <a:stretch/>
        </p:blipFill>
        <p:spPr>
          <a:xfrm>
            <a:off x="6350920" y="3186710"/>
            <a:ext cx="2806745" cy="33340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767067-25CE-4029-A1CD-0B4046E91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7081">
            <a:off x="2911873" y="3020184"/>
            <a:ext cx="2686595" cy="3799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E3E1EE-4809-4918-AE66-218A3E2BB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5563">
            <a:off x="8448661" y="604193"/>
            <a:ext cx="2626430" cy="37141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965DC8-1D5C-4B90-AE25-73A546B956E9}"/>
              </a:ext>
            </a:extLst>
          </p:cNvPr>
          <p:cNvSpPr txBox="1"/>
          <p:nvPr/>
        </p:nvSpPr>
        <p:spPr>
          <a:xfrm>
            <a:off x="4232030" y="399161"/>
            <a:ext cx="3727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А коллектив детского сада заботился об их детях.</a:t>
            </a:r>
          </a:p>
        </p:txBody>
      </p:sp>
    </p:spTree>
    <p:extLst>
      <p:ext uri="{BB962C8B-B14F-4D97-AF65-F5344CB8AC3E}">
        <p14:creationId xmlns:p14="http://schemas.microsoft.com/office/powerpoint/2010/main" val="272695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1474A6-6AE2-42C7-A466-D08A92BA3848}"/>
              </a:ext>
            </a:extLst>
          </p:cNvPr>
          <p:cNvSpPr txBox="1"/>
          <p:nvPr/>
        </p:nvSpPr>
        <p:spPr>
          <a:xfrm>
            <a:off x="870857" y="346602"/>
            <a:ext cx="10145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В 1994 году НИТИ «Прогресс» передают детский комбинат городскому отделу народного образования.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В 1997 году детский комбинат № 230 становится Муниципальным дошкольным образовательным учреждением № 230.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педагоги и весь персонал учреждения с той же любовью к детям продолжили свою работу в МДОУ № 230.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FCCCB-3964-4E82-BE5A-133293344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r="28751" b="19365"/>
          <a:stretch/>
        </p:blipFill>
        <p:spPr>
          <a:xfrm rot="16200000">
            <a:off x="3213059" y="2228668"/>
            <a:ext cx="3617767" cy="49997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3E8A3-75BD-45C8-8269-D11EF69CED13}"/>
              </a:ext>
            </a:extLst>
          </p:cNvPr>
          <p:cNvSpPr txBox="1"/>
          <p:nvPr/>
        </p:nvSpPr>
        <p:spPr>
          <a:xfrm>
            <a:off x="7521802" y="2919643"/>
            <a:ext cx="447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Педагогический коллектив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МДОУ № 230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1979 -1996гг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Заведующий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Гущина Екатерина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43699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CC700-1628-4B66-8D9A-43BFB4F6E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21269" b="11958"/>
          <a:stretch/>
        </p:blipFill>
        <p:spPr>
          <a:xfrm>
            <a:off x="956909" y="1728706"/>
            <a:ext cx="2613605" cy="3993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54DBDA-C559-44CA-9666-7A5609357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5" r="11972" b="11111"/>
          <a:stretch/>
        </p:blipFill>
        <p:spPr>
          <a:xfrm>
            <a:off x="4285611" y="1728706"/>
            <a:ext cx="3402440" cy="4769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D28AF5-0450-4DD3-AE19-563D4ED40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" b="6878"/>
          <a:stretch/>
        </p:blipFill>
        <p:spPr>
          <a:xfrm>
            <a:off x="8403149" y="1695207"/>
            <a:ext cx="2627033" cy="3692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BB3EC-84B0-4C6B-B025-32D996934C3C}"/>
              </a:ext>
            </a:extLst>
          </p:cNvPr>
          <p:cNvSpPr txBox="1"/>
          <p:nvPr/>
        </p:nvSpPr>
        <p:spPr>
          <a:xfrm>
            <a:off x="2510971" y="263315"/>
            <a:ext cx="6879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 1996 по 2004 год заведующим МДОУ № 230 была Царицынская Вера Алексеевна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 2004 по 2011 год – Крылова Лидия Дмитриевна</a:t>
            </a:r>
          </a:p>
        </p:txBody>
      </p:sp>
    </p:spTree>
    <p:extLst>
      <p:ext uri="{BB962C8B-B14F-4D97-AF65-F5344CB8AC3E}">
        <p14:creationId xmlns:p14="http://schemas.microsoft.com/office/powerpoint/2010/main" val="409922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5CE3C-8382-44F1-93C6-60947EE5F6A9}"/>
              </a:ext>
            </a:extLst>
          </p:cNvPr>
          <p:cNvSpPr txBox="1"/>
          <p:nvPr/>
        </p:nvSpPr>
        <p:spPr>
          <a:xfrm>
            <a:off x="426810" y="243512"/>
            <a:ext cx="674324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В 2011 году на должность заведующего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МБДОУ № 230 назначена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Тихонова Татьяна Тимофеевна. 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Ее профессионализм, энергия, креативный подход к управлению внесли изменения в жизнь детского сада. С приходом Татьяны Тимофеевны значительно улучшилась материально – техническая база ДОУ, в каждой группе создана предметно – развивающая среда с учетом потребностей и интересов детей. Созданы условия для полноценного функционирования детского сада, для роста и развития сложившегося творческого коллектива, целью которого является воспитание и развитие подрастающего поколения.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101BF3-B324-4896-8F58-DF63E0D5B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07" y="929840"/>
            <a:ext cx="3958979" cy="5278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8976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653142" y="751951"/>
            <a:ext cx="110744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Заменены старые парковые светильники, которые дороги в обслуживании, установлены прожектора. Чтобы придать современный облик натянули по всей длине пешеходного тротуара разноцветную гирлянду, что позволило дополнительно осветить территорию. Помимо этого гирлянду натянули и на контур здания и контур крылечек. 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EE0C4-800F-44BB-8E74-73C7FF2F55BA}"/>
              </a:ext>
            </a:extLst>
          </p:cNvPr>
          <p:cNvSpPr txBox="1"/>
          <p:nvPr/>
        </p:nvSpPr>
        <p:spPr>
          <a:xfrm>
            <a:off x="2423887" y="290286"/>
            <a:ext cx="854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Материально-техническое оснащение МБДОУ № 230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516D-0982-420D-AF26-DE060D0C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29543" r="28484"/>
          <a:stretch/>
        </p:blipFill>
        <p:spPr>
          <a:xfrm>
            <a:off x="9162509" y="2740272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8DB0F-74F7-4ACB-AD98-B2AF72FAA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2318" r="22459" b="15073"/>
          <a:stretch/>
        </p:blipFill>
        <p:spPr>
          <a:xfrm>
            <a:off x="6597476" y="2278607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631E3-B6E3-45A7-9939-807CE2F72D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/>
          <a:stretch/>
        </p:blipFill>
        <p:spPr>
          <a:xfrm>
            <a:off x="523246" y="3429000"/>
            <a:ext cx="3801281" cy="3058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3651382" y="2423496"/>
            <a:ext cx="2799907" cy="3733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873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AB95FD-4D07-4745-B900-1FA2773F3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17443" y="3169444"/>
            <a:ext cx="5607013" cy="31539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FBE4FA-4A78-43CC-808E-3B14B5966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7925" y="1848152"/>
            <a:ext cx="5728305" cy="3222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D50C9B-B1F1-41F4-BF5C-F97A0854EA42}"/>
              </a:ext>
            </a:extLst>
          </p:cNvPr>
          <p:cNvSpPr txBox="1"/>
          <p:nvPr/>
        </p:nvSpPr>
        <p:spPr>
          <a:xfrm>
            <a:off x="4214349" y="563636"/>
            <a:ext cx="7213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Пищеблока корпуса 1 «Серый» и его оснащение: новая посуда, новая конвекционная печь;  новые холодильники, сплит система для овощехранилища, кондиционер для склада с продуктами  с определенными условиями хранения; измельчитель отходов. </a:t>
            </a:r>
          </a:p>
        </p:txBody>
      </p:sp>
    </p:spTree>
    <p:extLst>
      <p:ext uri="{BB962C8B-B14F-4D97-AF65-F5344CB8AC3E}">
        <p14:creationId xmlns:p14="http://schemas.microsoft.com/office/powerpoint/2010/main" val="1709598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40750-2DE5-42D8-9DEC-EAA785B477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3569" y="3492649"/>
            <a:ext cx="3873828" cy="2179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994ADDC-CCEE-4A22-AFA8-952C4E635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042984"/>
              </p:ext>
            </p:extLst>
          </p:nvPr>
        </p:nvGraphicFramePr>
        <p:xfrm>
          <a:off x="946313" y="3517326"/>
          <a:ext cx="2473326" cy="318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Документ" r:id="rId5" imgW="5944960" imgH="5944451" progId="Word.Document.12">
                  <p:embed/>
                </p:oleObj>
              </mc:Choice>
              <mc:Fallback>
                <p:oleObj name="Документ" r:id="rId5" imgW="5944960" imgH="5944451" progId="Word.Document.1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110B13CE-17AA-44F3-8A2C-5D080E47A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6313" y="3517326"/>
                        <a:ext cx="2473326" cy="3189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64D52-1AA8-4C79-BF42-8BF213B3AA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3" y="126845"/>
            <a:ext cx="2473326" cy="3302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75978F-A4CC-476F-989C-0A9357F28D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648" y="1143403"/>
            <a:ext cx="3677622" cy="206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39AF1-EAC4-476D-B91D-F6CC669662C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8485" y="1035531"/>
            <a:ext cx="4061167" cy="22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2DD25-8CC2-455D-AF27-45B2246BBA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4293" y="3401975"/>
            <a:ext cx="4061167" cy="228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45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5CE3C-8382-44F1-93C6-60947EE5F6A9}"/>
              </a:ext>
            </a:extLst>
          </p:cNvPr>
          <p:cNvSpPr txBox="1"/>
          <p:nvPr/>
        </p:nvSpPr>
        <p:spPr>
          <a:xfrm>
            <a:off x="426811" y="243512"/>
            <a:ext cx="40045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В целях совершенствования и оптимизации системы образования муниципального образования «Город Ижевск» в 2021 году ПОСТАНОВЛЕНИЕМ Администрации города Ижевска № 1051 от 16 июня 2021  </a:t>
            </a: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МБОУ № 230 реорганизовано путем присоединения к нему МБДОУ № 76</a:t>
            </a: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 На сегодняшний день детский сад состоит из двух корпусов, расположенных по адресу: 426008, </a:t>
            </a:r>
            <a:r>
              <a:rPr lang="ru-RU" sz="2000" dirty="0" err="1">
                <a:latin typeface="Comic Sans MS" panose="030F0702030302020204" pitchFamily="66" charset="0"/>
              </a:rPr>
              <a:t>г.Ижевск</a:t>
            </a:r>
            <a:r>
              <a:rPr lang="ru-RU" sz="2000" dirty="0">
                <a:latin typeface="Comic Sans MS" panose="030F0702030302020204" pitchFamily="66" charset="0"/>
              </a:rPr>
              <a:t>, Коммунаров, 319а, </a:t>
            </a: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426008, </a:t>
            </a:r>
            <a:r>
              <a:rPr lang="ru-RU" sz="2000" dirty="0" err="1">
                <a:latin typeface="Comic Sans MS" panose="030F0702030302020204" pitchFamily="66" charset="0"/>
              </a:rPr>
              <a:t>г.Ижевск</a:t>
            </a:r>
            <a:r>
              <a:rPr lang="ru-RU" sz="2000" dirty="0">
                <a:latin typeface="Comic Sans MS" panose="030F0702030302020204" pitchFamily="66" charset="0"/>
              </a:rPr>
              <a:t>, Коммунаров, 321</a:t>
            </a:r>
          </a:p>
          <a:p>
            <a:pPr algn="just"/>
            <a:endParaRPr lang="ru-RU" sz="2400" dirty="0">
              <a:latin typeface="Comic Sans MS" panose="030F0702030302020204" pitchFamily="66" charset="0"/>
            </a:endParaRPr>
          </a:p>
          <a:p>
            <a:pPr algn="just"/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4B528-E9C0-48E5-BAF8-7BF60CA1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56" y="0"/>
            <a:ext cx="6743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62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458</Words>
  <Application>Microsoft Office PowerPoint</Application>
  <PresentationFormat>Широкоэкранный</PresentationFormat>
  <Paragraphs>38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Офис</dc:creator>
  <cp:lastModifiedBy>ZAV TT</cp:lastModifiedBy>
  <cp:revision>38</cp:revision>
  <dcterms:created xsi:type="dcterms:W3CDTF">2021-03-10T14:38:04Z</dcterms:created>
  <dcterms:modified xsi:type="dcterms:W3CDTF">2025-05-12T04:32:17Z</dcterms:modified>
</cp:coreProperties>
</file>