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0" r:id="rId5"/>
    <p:sldId id="258" r:id="rId6"/>
    <p:sldId id="259" r:id="rId7"/>
    <p:sldId id="261" r:id="rId8"/>
    <p:sldId id="271" r:id="rId9"/>
    <p:sldId id="272" r:id="rId10"/>
    <p:sldId id="268" r:id="rId11"/>
    <p:sldId id="264" r:id="rId12"/>
    <p:sldId id="262" r:id="rId13"/>
    <p:sldId id="266" r:id="rId14"/>
    <p:sldId id="267" r:id="rId15"/>
    <p:sldId id="265" r:id="rId16"/>
    <p:sldId id="263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2593" autoAdjust="0"/>
  </p:normalViewPr>
  <p:slideViewPr>
    <p:cSldViewPr snapToGrid="0" showGuides="1">
      <p:cViewPr varScale="1">
        <p:scale>
          <a:sx n="63" d="100"/>
          <a:sy n="63" d="100"/>
        </p:scale>
        <p:origin x="7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1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0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61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48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91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15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51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1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1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5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5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5BC99-858D-4695-A8E8-68D47868252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AAD50-CE52-4E28-869C-F55EA2CF6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32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813"/>
            <a:ext cx="12191999" cy="6841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8560" y="4191000"/>
            <a:ext cx="4251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 откуда и куда?</a:t>
            </a:r>
          </a:p>
          <a:p>
            <a:r>
              <a:rPr lang="ru-RU" sz="2000" b="1" dirty="0" smtClean="0"/>
              <a:t>Если к нам ,то заходите,</a:t>
            </a:r>
          </a:p>
          <a:p>
            <a:r>
              <a:rPr lang="ru-RU" sz="2000" b="1" dirty="0" smtClean="0"/>
              <a:t>Удивиться не хотите ли?</a:t>
            </a:r>
          </a:p>
          <a:p>
            <a:r>
              <a:rPr lang="ru-RU" sz="2000" b="1" dirty="0" smtClean="0"/>
              <a:t>Удивляться есть чему-</a:t>
            </a:r>
          </a:p>
          <a:p>
            <a:r>
              <a:rPr lang="ru-RU" sz="2000" b="1" dirty="0" smtClean="0"/>
              <a:t>Ведь старались все в саду!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20265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62" y="2590951"/>
            <a:ext cx="4947138" cy="22262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9" y="3429000"/>
            <a:ext cx="4066181" cy="27401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" y="181708"/>
            <a:ext cx="2272166" cy="2912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74" y="0"/>
            <a:ext cx="2926252" cy="5181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5760" y="1112520"/>
            <a:ext cx="450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Эксперименты-это интересные моменты.</a:t>
            </a:r>
          </a:p>
          <a:p>
            <a:r>
              <a:rPr lang="ru-RU" sz="2000" b="1" dirty="0" smtClean="0"/>
              <a:t>Самим все можно познавать,</a:t>
            </a:r>
          </a:p>
          <a:p>
            <a:r>
              <a:rPr lang="ru-RU" sz="2000" b="1" dirty="0" smtClean="0"/>
              <a:t>Чтобы ученым потом стать!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62" y="4989576"/>
            <a:ext cx="2481500" cy="1868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88" y="696111"/>
            <a:ext cx="1707845" cy="215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14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336" y="1364567"/>
            <a:ext cx="2875767" cy="3819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801"/>
            <a:ext cx="3096065" cy="30960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3093720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1017" y="289561"/>
            <a:ext cx="31827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Много кубиков у нас.</a:t>
            </a:r>
          </a:p>
          <a:p>
            <a:r>
              <a:rPr lang="ru-RU" sz="2000" b="1" dirty="0" smtClean="0"/>
              <a:t>Конструктор «</a:t>
            </a:r>
            <a:r>
              <a:rPr lang="ru-RU" sz="2000" b="1" dirty="0" err="1" smtClean="0"/>
              <a:t>Лего</a:t>
            </a:r>
            <a:r>
              <a:rPr lang="ru-RU" sz="2000" b="1" dirty="0" smtClean="0"/>
              <a:t>»-</a:t>
            </a:r>
          </a:p>
          <a:p>
            <a:r>
              <a:rPr lang="ru-RU" sz="2000" b="1" dirty="0" smtClean="0"/>
              <a:t>Просто класс!</a:t>
            </a:r>
          </a:p>
          <a:p>
            <a:r>
              <a:rPr lang="ru-RU" sz="2000" b="1" dirty="0" smtClean="0"/>
              <a:t>С ним мы любим мастерить</a:t>
            </a:r>
          </a:p>
          <a:p>
            <a:r>
              <a:rPr lang="ru-RU" sz="2000" b="1" dirty="0" smtClean="0"/>
              <a:t>Ракеты в небо возводить.</a:t>
            </a:r>
          </a:p>
          <a:p>
            <a:r>
              <a:rPr lang="ru-RU" sz="2000" b="1" dirty="0" smtClean="0"/>
              <a:t>Он нам руки развивает</a:t>
            </a:r>
          </a:p>
          <a:p>
            <a:r>
              <a:rPr lang="ru-RU" sz="2000" b="1" dirty="0" smtClean="0"/>
              <a:t>И мечтать нам помогает.</a:t>
            </a:r>
          </a:p>
        </p:txBody>
      </p:sp>
    </p:spTree>
    <p:extLst>
      <p:ext uri="{BB962C8B-B14F-4D97-AF65-F5344CB8AC3E}">
        <p14:creationId xmlns:p14="http://schemas.microsoft.com/office/powerpoint/2010/main" val="3564944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39" y="3699650"/>
            <a:ext cx="3935161" cy="29629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1" y="4306461"/>
            <a:ext cx="2884774" cy="21720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09"/>
            <a:ext cx="4026328" cy="3031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49" y="528420"/>
            <a:ext cx="3287151" cy="2475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41" y="88244"/>
            <a:ext cx="4192695" cy="3355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40" y="3707131"/>
            <a:ext cx="1798361" cy="2771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" y="3699650"/>
            <a:ext cx="6191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 прогулке мы играем и нисколько не скучаем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2052" name="Picture 4" descr="https://fsd.multiurok.ru/html/2021/08/01/s_6106ab67ec767/phpfZwYpk_Kak-odet-rebenka-v-holodnoe-vremya-goda_html_1db51332bb5dac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75" y="4099760"/>
            <a:ext cx="3296565" cy="24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631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6" y="2290345"/>
            <a:ext cx="3549380" cy="20043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65" y="3058644"/>
            <a:ext cx="2860691" cy="3799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1" y="50810"/>
            <a:ext cx="2958062" cy="22272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55" y="20275"/>
            <a:ext cx="3882903" cy="2192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1" y="54489"/>
            <a:ext cx="4260990" cy="2201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86" y="3584280"/>
            <a:ext cx="4364960" cy="3273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" y="4152105"/>
            <a:ext cx="3595874" cy="27058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5266" y="2290346"/>
            <a:ext cx="7642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sz="2000" b="1" dirty="0" smtClean="0"/>
              <a:t>Называется уголок «Музыкальный»-инструментов всех не счесть, </a:t>
            </a:r>
            <a:r>
              <a:rPr lang="ru-RU" sz="2000" b="1" dirty="0"/>
              <a:t>б</a:t>
            </a:r>
            <a:r>
              <a:rPr lang="ru-RU" sz="2000" b="1" dirty="0" smtClean="0"/>
              <a:t>алалайка даже есть! Мы танцуем и поем –очень весело живем!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8897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67" y="3318801"/>
            <a:ext cx="1936377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5528" cy="4649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86" y="1568165"/>
            <a:ext cx="4021822" cy="2271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025" y="239934"/>
            <a:ext cx="2951237" cy="3478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57" y="4195519"/>
            <a:ext cx="3738350" cy="2295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0" y="3960065"/>
            <a:ext cx="3688080" cy="3012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7270" y="0"/>
            <a:ext cx="419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В детском саду  у нас работа-</a:t>
            </a:r>
          </a:p>
          <a:p>
            <a:r>
              <a:rPr lang="ru-RU" sz="2000" b="1" i="1" dirty="0" smtClean="0"/>
              <a:t>Все придумывают что-то.</a:t>
            </a:r>
          </a:p>
          <a:p>
            <a:r>
              <a:rPr lang="ru-RU" sz="2000" b="1" i="1" dirty="0" err="1" smtClean="0"/>
              <a:t>Фантазируют,мечтают</a:t>
            </a:r>
            <a:endParaRPr lang="ru-RU" sz="2000" b="1" i="1" dirty="0" smtClean="0"/>
          </a:p>
          <a:p>
            <a:r>
              <a:rPr lang="ru-RU" sz="2000" b="1" i="1" dirty="0" smtClean="0"/>
              <a:t>И ,конечно же, играют!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4142824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4192174"/>
            <a:ext cx="3251906" cy="2448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9" y="4192174"/>
            <a:ext cx="3346708" cy="25198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880" y="233865"/>
            <a:ext cx="3868212" cy="2993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0" y="176536"/>
            <a:ext cx="3112247" cy="2343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81" y="2080260"/>
            <a:ext cx="3596640" cy="2697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7947" y="563880"/>
            <a:ext cx="423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Мы природу очень любим.</a:t>
            </a:r>
          </a:p>
          <a:p>
            <a:r>
              <a:rPr lang="ru-RU" sz="2400" dirty="0" smtClean="0"/>
              <a:t>Будем мы в ней наблюдать </a:t>
            </a:r>
          </a:p>
          <a:p>
            <a:r>
              <a:rPr lang="ru-RU" sz="2400" dirty="0" smtClean="0"/>
              <a:t>И конечно ее  охранять!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4793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49" y="3605965"/>
            <a:ext cx="3428450" cy="2581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" y="34873"/>
            <a:ext cx="3885062" cy="5123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80" y="0"/>
            <a:ext cx="2745252" cy="3683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15" y="3464115"/>
            <a:ext cx="2317506" cy="3090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" y="5605974"/>
            <a:ext cx="2773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Акция: « Поможем нашим</a:t>
            </a:r>
          </a:p>
          <a:p>
            <a:r>
              <a:rPr lang="ru-RU" dirty="0" smtClean="0"/>
              <a:t>бойцам»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763551" y="5846496"/>
            <a:ext cx="5383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ru-RU" dirty="0" smtClean="0"/>
              <a:t>Акция «Помоги братьям </a:t>
            </a:r>
          </a:p>
          <a:p>
            <a:r>
              <a:rPr lang="ru-RU" dirty="0" smtClean="0"/>
              <a:t>нашим меньшим».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27520" y="655320"/>
            <a:ext cx="2327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Акция</a:t>
            </a:r>
          </a:p>
          <a:p>
            <a:r>
              <a:rPr lang="ru-RU" dirty="0" smtClean="0"/>
              <a:t>«Посади тюльпан</a:t>
            </a:r>
          </a:p>
          <a:p>
            <a:r>
              <a:rPr lang="ru-RU" dirty="0" smtClean="0"/>
              <a:t>желания.»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33" y="25638"/>
            <a:ext cx="2338345" cy="31056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04" y="1936657"/>
            <a:ext cx="2886993" cy="2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85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9560" y="121920"/>
            <a:ext cx="291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До скорых встреч!</a:t>
            </a:r>
            <a:endParaRPr lang="ru-RU" sz="2000" b="1" dirty="0"/>
          </a:p>
        </p:txBody>
      </p:sp>
      <p:pic>
        <p:nvPicPr>
          <p:cNvPr id="1026" name="Picture 2" descr="https://downloader.disk.yandex.ru/preview/2770596f967ffe9d187097ecea94c0766ddd7afaea7069b0cd25e1f17f88c85d/65f237ed/8uxnLim9llZ8bePsV_5ImNwo0nwBO2LJlFef1t-5EQ_cVQ5y5ZF5okbIr8iJOWZ9kf34OD2Qfn0VYVRYVglaag%3D%3D?uid=0&amp;filename=IMG2024031316431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" y="659190"/>
            <a:ext cx="10974381" cy="619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941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6" y="110937"/>
            <a:ext cx="3644019" cy="5102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4" y="110936"/>
            <a:ext cx="4309403" cy="5102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817" y="110936"/>
            <a:ext cx="3659072" cy="3659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5563" y="4628271"/>
            <a:ext cx="3028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sz="3200" b="1" dirty="0" smtClean="0"/>
              <a:t>воспитатели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95754" y="6217920"/>
            <a:ext cx="2265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Соболева Л.С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34178" y="6006905"/>
            <a:ext cx="2289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/>
              <a:t>Мохрова</a:t>
            </a:r>
            <a:r>
              <a:rPr lang="ru-RU" sz="2800" b="1" dirty="0" smtClean="0"/>
              <a:t> Н.Б.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1121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7919" y="-2727961"/>
            <a:ext cx="6979919" cy="12192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1080" y="274320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Наша </a:t>
            </a:r>
            <a:r>
              <a:rPr lang="ru-RU" b="1" dirty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руппа дружная-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Умная ,послушная,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Песни </a:t>
            </a:r>
            <a:r>
              <a:rPr lang="ru-RU" b="1" dirty="0" err="1" smtClean="0">
                <a:solidFill>
                  <a:srgbClr val="FF0000"/>
                </a:solidFill>
              </a:rPr>
              <a:t>распевальная</a:t>
            </a:r>
            <a:r>
              <a:rPr lang="ru-RU" b="1" dirty="0" smtClean="0">
                <a:solidFill>
                  <a:srgbClr val="FF0000"/>
                </a:solidFill>
              </a:rPr>
              <a:t> и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ru-RU" b="1" dirty="0" err="1" smtClean="0">
                <a:solidFill>
                  <a:srgbClr val="FF0000"/>
                </a:solidFill>
              </a:rPr>
              <a:t>чень</a:t>
            </a:r>
            <a:r>
              <a:rPr lang="ru-RU" b="1" dirty="0" smtClean="0">
                <a:solidFill>
                  <a:srgbClr val="FF0000"/>
                </a:solidFill>
              </a:rPr>
              <a:t> рисовальная!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4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328" y="3924885"/>
            <a:ext cx="2102541" cy="2792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5" y="59504"/>
            <a:ext cx="2274877" cy="3021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507" y="283333"/>
            <a:ext cx="2359250" cy="314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26" y="3983183"/>
            <a:ext cx="2362490" cy="2734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66" y="438846"/>
            <a:ext cx="2125979" cy="2834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47" y="3657342"/>
            <a:ext cx="2604204" cy="29331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21" y="619390"/>
            <a:ext cx="1740550" cy="3305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2" y="3429000"/>
            <a:ext cx="1905810" cy="338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4762" y="59504"/>
            <a:ext cx="3542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Наши любимые папы и мамы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0522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854" y="3429000"/>
            <a:ext cx="3080348" cy="2319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5" y="42204"/>
            <a:ext cx="3023105" cy="2377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52" y="-56271"/>
            <a:ext cx="4464148" cy="3348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" y="2525334"/>
            <a:ext cx="2516020" cy="2516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52" y="4161873"/>
            <a:ext cx="3285568" cy="24738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43" y="985244"/>
            <a:ext cx="3730800" cy="2798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4506" y="42203"/>
            <a:ext cx="297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Математика,признаюсь</a:t>
            </a:r>
            <a:r>
              <a:rPr lang="ru-RU" sz="2000" b="1" dirty="0" smtClean="0"/>
              <a:t>-</a:t>
            </a:r>
          </a:p>
          <a:p>
            <a:r>
              <a:rPr lang="ru-RU" sz="2000" b="1" dirty="0" smtClean="0"/>
              <a:t>Увлекательная штука!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76" y="4018499"/>
            <a:ext cx="2648633" cy="28395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684455">
            <a:off x="301363" y="5779413"/>
            <a:ext cx="149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1+2=3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 rot="2639225">
            <a:off x="10094155" y="6176000"/>
            <a:ext cx="916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6-2=4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92949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500" y="7561943"/>
            <a:ext cx="18190327" cy="241590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45" y="3288758"/>
            <a:ext cx="2715708" cy="360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20433" cy="2198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17" y="794657"/>
            <a:ext cx="3498737" cy="2634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9" y="2997200"/>
            <a:ext cx="4688013" cy="3529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07" y="3752193"/>
            <a:ext cx="3287355" cy="2475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1931" y="0"/>
            <a:ext cx="4391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Все мы любим рисовать,</a:t>
            </a:r>
          </a:p>
          <a:p>
            <a:r>
              <a:rPr lang="ru-RU" sz="2400" b="1" dirty="0" smtClean="0"/>
              <a:t>Наши руки развивать</a:t>
            </a:r>
          </a:p>
          <a:p>
            <a:r>
              <a:rPr lang="ru-RU" sz="2400" b="1" dirty="0" smtClean="0"/>
              <a:t>И поэтому  у нас,</a:t>
            </a:r>
          </a:p>
          <a:p>
            <a:r>
              <a:rPr lang="ru-RU" sz="2400" b="1" dirty="0" smtClean="0"/>
              <a:t>Мастерская –просто класс!</a:t>
            </a:r>
            <a:endParaRPr lang="ru-RU" sz="2400" b="1" dirty="0"/>
          </a:p>
        </p:txBody>
      </p:sp>
      <p:pic>
        <p:nvPicPr>
          <p:cNvPr id="3074" name="Picture 2" descr="https://gas-kvas.com/grafic/uploads/posts/2023-09/1695942216_gas-kvas-com-p-kartinki-dlya-krasok-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67" y="1642940"/>
            <a:ext cx="2358806" cy="15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02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122376"/>
            <a:ext cx="3602226" cy="2712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14" y="1"/>
            <a:ext cx="2117105" cy="3749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480"/>
            <a:ext cx="3611245" cy="2039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80" y="3215640"/>
            <a:ext cx="4185920" cy="3139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" y="2069771"/>
            <a:ext cx="3687893" cy="2765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33" y="3870959"/>
            <a:ext cx="3820161" cy="28651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6923" y="45719"/>
            <a:ext cx="2533657" cy="2194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" y="5151120"/>
            <a:ext cx="29795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Сказки любим ,их читаем .</a:t>
            </a:r>
          </a:p>
          <a:p>
            <a:r>
              <a:rPr lang="ru-RU" dirty="0" smtClean="0"/>
              <a:t>Много мы их знаем.</a:t>
            </a:r>
          </a:p>
          <a:p>
            <a:r>
              <a:rPr lang="ru-RU" dirty="0" smtClean="0"/>
              <a:t>В театр  приходите</a:t>
            </a:r>
          </a:p>
          <a:p>
            <a:r>
              <a:rPr lang="ru-RU" dirty="0" smtClean="0"/>
              <a:t>И сказки  наши  посмотрите.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991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91" y="3827145"/>
            <a:ext cx="3039110" cy="2279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4511039"/>
            <a:ext cx="3030220" cy="2272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3" y="1973777"/>
            <a:ext cx="3056334" cy="2301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4074" y="0"/>
            <a:ext cx="3416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Здоровье в порядке- </a:t>
            </a:r>
          </a:p>
          <a:p>
            <a:r>
              <a:rPr lang="ru-RU" sz="2400" b="1" dirty="0" smtClean="0"/>
              <a:t>спасибо зарядке!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71" y="1173481"/>
            <a:ext cx="3230880" cy="2423160"/>
          </a:xfrm>
          <a:prstGeom prst="rect">
            <a:avLst/>
          </a:prstGeom>
        </p:spPr>
      </p:pic>
      <p:pic>
        <p:nvPicPr>
          <p:cNvPr id="1026" name="Picture 2" descr="https://avatars.mds.yandex.net/i?id=a9d8f1c627cd5073f8ac7f18e02bca5910a50cad-4560311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0" y="207724"/>
            <a:ext cx="2579060" cy="124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66" y="4670918"/>
            <a:ext cx="2603873" cy="1952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79" y="145174"/>
            <a:ext cx="3210560" cy="24079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82" y="2589603"/>
            <a:ext cx="2561914" cy="19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61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76" y="3901334"/>
            <a:ext cx="1415781" cy="2507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" y="0"/>
            <a:ext cx="2022437" cy="3581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46" y="0"/>
            <a:ext cx="2378263" cy="4211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48624"/>
            <a:ext cx="3050322" cy="1722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77" y="0"/>
            <a:ext cx="2091596" cy="3703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25" y="0"/>
            <a:ext cx="2139875" cy="2842021"/>
          </a:xfrm>
          <a:prstGeom prst="rect">
            <a:avLst/>
          </a:prstGeom>
        </p:spPr>
      </p:pic>
      <p:pic>
        <p:nvPicPr>
          <p:cNvPr id="2052" name="Picture 4" descr="https://downloader.disk.yandex.ru/preview/77f86101cfa53ace237b9a7bfc53c896f5fadd1ae51d956d1ddfcd7a88abe2eb/65f2390c/zh8v5MBxy6TTya2ihIFyioSACdQWvRVClCd4IMtCQlpbCLUOjvxsyHtX1T2KW_sgtakI1FzqjERMd3LtjHQI1Q%3D%3D?uid=0&amp;filename=IMG2024031316485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609" y="2887081"/>
            <a:ext cx="2693451" cy="20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7056" y="6543715"/>
            <a:ext cx="545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/>
              <a:t>У нас все мальчики и девочки :очень </a:t>
            </a:r>
            <a:r>
              <a:rPr lang="ru-RU" b="1" dirty="0" smtClean="0"/>
              <a:t>симпатичны</a:t>
            </a:r>
            <a:r>
              <a:rPr lang="ru-RU" dirty="0" smtClean="0"/>
              <a:t>е!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958841" y="5852160"/>
            <a:ext cx="8585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Чтобы суп и компот сварить –нужно в магазин сходить.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849619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258</Words>
  <Application>Microsoft Office PowerPoint</Application>
  <PresentationFormat>Широкоэкранный</PresentationFormat>
  <Paragraphs>57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мохров</dc:creator>
  <cp:lastModifiedBy>антон мохров</cp:lastModifiedBy>
  <cp:revision>32</cp:revision>
  <dcterms:created xsi:type="dcterms:W3CDTF">2024-03-09T18:42:49Z</dcterms:created>
  <dcterms:modified xsi:type="dcterms:W3CDTF">2024-03-13T20:00:40Z</dcterms:modified>
</cp:coreProperties>
</file>