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90" r:id="rId4"/>
    <p:sldId id="291" r:id="rId5"/>
    <p:sldId id="286" r:id="rId6"/>
    <p:sldId id="268" r:id="rId7"/>
    <p:sldId id="309" r:id="rId8"/>
    <p:sldId id="274" r:id="rId9"/>
    <p:sldId id="275" r:id="rId10"/>
    <p:sldId id="288" r:id="rId11"/>
    <p:sldId id="289" r:id="rId12"/>
    <p:sldId id="258" r:id="rId13"/>
    <p:sldId id="267" r:id="rId14"/>
    <p:sldId id="260" r:id="rId15"/>
    <p:sldId id="279" r:id="rId16"/>
    <p:sldId id="313" r:id="rId17"/>
    <p:sldId id="314" r:id="rId18"/>
    <p:sldId id="261" r:id="rId19"/>
    <p:sldId id="343" r:id="rId20"/>
    <p:sldId id="344" r:id="rId21"/>
    <p:sldId id="264" r:id="rId22"/>
    <p:sldId id="281" r:id="rId23"/>
    <p:sldId id="301" r:id="rId24"/>
    <p:sldId id="302" r:id="rId25"/>
    <p:sldId id="266" r:id="rId26"/>
    <p:sldId id="271" r:id="rId27"/>
    <p:sldId id="297" r:id="rId28"/>
    <p:sldId id="296" r:id="rId29"/>
    <p:sldId id="298" r:id="rId30"/>
    <p:sldId id="299" r:id="rId31"/>
    <p:sldId id="300" r:id="rId32"/>
    <p:sldId id="303" r:id="rId33"/>
    <p:sldId id="295" r:id="rId34"/>
    <p:sldId id="294" r:id="rId35"/>
    <p:sldId id="306" r:id="rId36"/>
    <p:sldId id="307" r:id="rId37"/>
    <p:sldId id="304" r:id="rId38"/>
    <p:sldId id="305" r:id="rId39"/>
    <p:sldId id="312" r:id="rId40"/>
    <p:sldId id="310" r:id="rId41"/>
    <p:sldId id="311" r:id="rId42"/>
    <p:sldId id="273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7A41-4EEA-4A35-A07B-7A42510A1F27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83A1-76F5-4F8B-8823-4B9AD4217AD6}" type="slidenum">
              <a:rPr lang="ru-RU" smtClean="0"/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7A41-4EEA-4A35-A07B-7A42510A1F27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83A1-76F5-4F8B-8823-4B9AD4217AD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7A41-4EEA-4A35-A07B-7A42510A1F27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83A1-76F5-4F8B-8823-4B9AD4217AD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7A41-4EEA-4A35-A07B-7A42510A1F27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83A1-76F5-4F8B-8823-4B9AD4217AD6}" type="slidenum">
              <a:rPr lang="ru-RU" smtClean="0"/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7A41-4EEA-4A35-A07B-7A42510A1F27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83A1-76F5-4F8B-8823-4B9AD4217AD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7A41-4EEA-4A35-A07B-7A42510A1F27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83A1-76F5-4F8B-8823-4B9AD4217AD6}" type="slidenum">
              <a:rPr lang="ru-RU" smtClean="0"/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7A41-4EEA-4A35-A07B-7A42510A1F27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83A1-76F5-4F8B-8823-4B9AD4217AD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7A41-4EEA-4A35-A07B-7A42510A1F27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83A1-76F5-4F8B-8823-4B9AD4217AD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7A41-4EEA-4A35-A07B-7A42510A1F27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83A1-76F5-4F8B-8823-4B9AD4217AD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7A41-4EEA-4A35-A07B-7A42510A1F27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83A1-76F5-4F8B-8823-4B9AD4217AD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7A41-4EEA-4A35-A07B-7A42510A1F27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83A1-76F5-4F8B-8823-4B9AD4217AD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7A41-4EEA-4A35-A07B-7A42510A1F27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83A1-76F5-4F8B-8823-4B9AD4217AD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7A41-4EEA-4A35-A07B-7A42510A1F27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83A1-76F5-4F8B-8823-4B9AD4217AD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7A41-4EEA-4A35-A07B-7A42510A1F27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83A1-76F5-4F8B-8823-4B9AD4217AD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7A41-4EEA-4A35-A07B-7A42510A1F27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83A1-76F5-4F8B-8823-4B9AD4217AD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7A41-4EEA-4A35-A07B-7A42510A1F27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83A1-76F5-4F8B-8823-4B9AD4217AD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7A41-4EEA-4A35-A07B-7A42510A1F27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283A1-76F5-4F8B-8823-4B9AD4217AD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2257A41-4EEA-4A35-A07B-7A42510A1F27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E0283A1-76F5-4F8B-8823-4B9AD4217AD6}" type="slidenum">
              <a:rPr lang="ru-RU" smtClean="0"/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1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3.jpeg"/><Relationship Id="rId1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7.jpeg"/><Relationship Id="rId1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1.jpeg"/><Relationship Id="rId1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1234" y="869244"/>
            <a:ext cx="8534400" cy="1507067"/>
          </a:xfrm>
        </p:spPr>
        <p:txBody>
          <a:bodyPr/>
          <a:lstStyle/>
          <a:p>
            <a:r>
              <a:rPr lang="ru-RU" b="1" dirty="0"/>
              <a:t>НАШИ УСПЕХИ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910" y="869244"/>
            <a:ext cx="4864807" cy="5731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0"/>
          <a:stretch>
            <a:fillRect/>
          </a:stretch>
        </p:blipFill>
        <p:spPr>
          <a:xfrm rot="10800000" flipV="1">
            <a:off x="275990" y="2832099"/>
            <a:ext cx="6509075" cy="3340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мок66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72" y="0"/>
            <a:ext cx="483711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3" t="1811" r="789" b="2222"/>
          <a:stretch>
            <a:fillRect/>
          </a:stretch>
        </p:blipFill>
        <p:spPr>
          <a:xfrm>
            <a:off x="6310488" y="0"/>
            <a:ext cx="4594578" cy="686830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cfed12a-fe67-47ad-8e64-f11eeb4a8ea3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0"/>
            <a:ext cx="5224463" cy="6858000"/>
          </a:xfrm>
          <a:prstGeom prst="rect">
            <a:avLst/>
          </a:prstGeom>
        </p:spPr>
      </p:pic>
      <p:pic>
        <p:nvPicPr>
          <p:cNvPr id="2" name="Рисунок 1" descr="e2ae65fd-dccf-49f8-afdb-5a806141e4b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055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09b2926-c369-4ed3-9ea0-558427f83dd4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78" y="0"/>
            <a:ext cx="5143500" cy="6858000"/>
          </a:xfrm>
          <a:prstGeom prst="rect">
            <a:avLst/>
          </a:prstGeom>
        </p:spPr>
      </p:pic>
      <p:pic>
        <p:nvPicPr>
          <p:cNvPr id="2" name="Рисунок 1" descr="04ad72af-0b55-4458-b733-2a204dfb6c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873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a11f617-7bac-4a6d-a8b8-73691a64cbe0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39" y="0"/>
            <a:ext cx="4811713" cy="6858000"/>
          </a:xfrm>
          <a:prstGeom prst="rect">
            <a:avLst/>
          </a:prstGeom>
        </p:spPr>
      </p:pic>
      <p:pic>
        <p:nvPicPr>
          <p:cNvPr id="4" name="Рисунок 3" descr="84f9024f-67f3-4e57-a5de-0a441af45d7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358" y="0"/>
            <a:ext cx="47307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WhatsApp Image 2023-01-12 at 11.25.53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5" y="0"/>
            <a:ext cx="4851400" cy="6858000"/>
          </a:xfrm>
          <a:prstGeom prst="rect">
            <a:avLst/>
          </a:prstGeom>
        </p:spPr>
      </p:pic>
      <p:pic>
        <p:nvPicPr>
          <p:cNvPr id="2" name="Рисунок 1" descr="f46d2830-f0b9-487e-a1ac-e7636222ff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"/>
          <a:stretch>
            <a:fillRect/>
          </a:stretch>
        </p:blipFill>
        <p:spPr>
          <a:xfrm>
            <a:off x="485422" y="0"/>
            <a:ext cx="4807507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56" y="0"/>
            <a:ext cx="473766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"/>
          <a:stretch>
            <a:fillRect/>
          </a:stretch>
        </p:blipFill>
        <p:spPr>
          <a:xfrm>
            <a:off x="485422" y="0"/>
            <a:ext cx="480750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440" y="0"/>
            <a:ext cx="51196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6f1cd62-5066-4ead-9444-edc4d66c5fa9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474980"/>
            <a:ext cx="3792855" cy="58159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530" y="474980"/>
            <a:ext cx="4005580" cy="58159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745" y="474980"/>
            <a:ext cx="3865880" cy="581533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788670"/>
            <a:ext cx="3641090" cy="52812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450" y="788670"/>
            <a:ext cx="3601085" cy="52819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170" y="788670"/>
            <a:ext cx="3353435" cy="52819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" t="-14"/>
          <a:stretch>
            <a:fillRect/>
          </a:stretch>
        </p:blipFill>
        <p:spPr>
          <a:xfrm>
            <a:off x="259644" y="0"/>
            <a:ext cx="5057423" cy="6901072"/>
          </a:xfrm>
        </p:spPr>
      </p:pic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178" y="863601"/>
            <a:ext cx="6298178" cy="4182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aJq7RH4vPeM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19" y="0"/>
            <a:ext cx="4845050" cy="6858000"/>
          </a:xfrm>
          <a:prstGeom prst="rect">
            <a:avLst/>
          </a:prstGeom>
        </p:spPr>
      </p:pic>
      <p:pic>
        <p:nvPicPr>
          <p:cNvPr id="2" name="Рисунок 1" descr="y-pKWj4ZIQ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32" y="0"/>
            <a:ext cx="47688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ywz1EoglQhQ"/>
          <p:cNvPicPr>
            <a:picLocks noGrp="1" noChangeAspect="1"/>
          </p:cNvPicPr>
          <p:nvPr isPhoto="1"/>
        </p:nvPicPr>
        <p:blipFill rotWithShape="1"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633" r="-1870"/>
          <a:stretch>
            <a:fillRect/>
          </a:stretch>
        </p:blipFill>
        <p:spPr>
          <a:xfrm>
            <a:off x="6223706" y="0"/>
            <a:ext cx="4997450" cy="69464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6" t="1811"/>
          <a:stretch>
            <a:fillRect/>
          </a:stretch>
        </p:blipFill>
        <p:spPr>
          <a:xfrm>
            <a:off x="620888" y="0"/>
            <a:ext cx="4820355" cy="694527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30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9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eUSyOAywpY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93203" cy="4644907"/>
          </a:xfrm>
          <a:prstGeom prst="rect">
            <a:avLst/>
          </a:prstGeom>
        </p:spPr>
      </p:pic>
      <p:pic>
        <p:nvPicPr>
          <p:cNvPr id="4" name="Рисунок 3" descr="EIVquRkMBk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37992"/>
            <a:ext cx="6072011" cy="43200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SQEuyLFWjc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9288" cy="4718756"/>
          </a:xfrm>
          <a:prstGeom prst="rect">
            <a:avLst/>
          </a:prstGeom>
        </p:spPr>
      </p:pic>
      <p:pic>
        <p:nvPicPr>
          <p:cNvPr id="4" name="Рисунок 3" descr="WcLARfi8pWk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793" y="2272287"/>
            <a:ext cx="6665207" cy="458571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121745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52400"/>
            <a:ext cx="121745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2161"/>
          <a:stretch>
            <a:fillRect/>
          </a:stretch>
        </p:blipFill>
        <p:spPr>
          <a:xfrm>
            <a:off x="897729" y="20411"/>
            <a:ext cx="4784022" cy="6837589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" t="1015"/>
          <a:stretch>
            <a:fillRect/>
          </a:stretch>
        </p:blipFill>
        <p:spPr>
          <a:xfrm>
            <a:off x="5895267" y="-1"/>
            <a:ext cx="4784022" cy="6863849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0"/>
            <a:ext cx="12058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299" y="0"/>
            <a:ext cx="9699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39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fZZlpwLcg5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163" y="0"/>
            <a:ext cx="48863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22" y="0"/>
            <a:ext cx="5368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5368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43" y="0"/>
            <a:ext cx="4845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186" y="42333"/>
            <a:ext cx="4845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47" y="0"/>
            <a:ext cx="4845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920" y="0"/>
            <a:ext cx="4845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0"/>
            <a:ext cx="9551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0"/>
            <a:ext cx="9678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92" y="0"/>
            <a:ext cx="4984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984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0"/>
            <a:ext cx="9551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типендия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8" y="0"/>
            <a:ext cx="4986337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015" y="541868"/>
            <a:ext cx="6923364" cy="533964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0"/>
            <a:ext cx="9672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742" y="0"/>
            <a:ext cx="4845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719" y="0"/>
            <a:ext cx="4845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CI09122022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50" y="0"/>
            <a:ext cx="4808537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456914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38" y="0"/>
            <a:ext cx="49865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lOY7K4Cu4U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28" y="0"/>
            <a:ext cx="4864100" cy="6858000"/>
          </a:xfrm>
          <a:prstGeom prst="rect">
            <a:avLst/>
          </a:prstGeom>
        </p:spPr>
      </p:pic>
      <p:pic>
        <p:nvPicPr>
          <p:cNvPr id="2" name="Рисунок 1" descr="Снимок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476091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d9KYSu2Hw0 (1)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952" y="0"/>
            <a:ext cx="4902200" cy="6858000"/>
          </a:xfrm>
          <a:prstGeom prst="rect">
            <a:avLst/>
          </a:prstGeom>
        </p:spPr>
      </p:pic>
      <p:pic>
        <p:nvPicPr>
          <p:cNvPr id="2" name="Рисунок 1" descr="U9GgU5n7SZI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25" y="0"/>
            <a:ext cx="48355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xCTiMx9t2TI"/>
          <p:cNvPicPr>
            <a:picLocks noGrp="1" noChangeAspect="1"/>
          </p:cNvPicPr>
          <p:nvPr isPhoto="1"/>
        </p:nvPicPr>
        <p:blipFill>
          <a:blip r:embed="rId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53" y="0"/>
            <a:ext cx="4819650" cy="6858000"/>
          </a:xfrm>
          <a:prstGeom prst="rect">
            <a:avLst/>
          </a:prstGeom>
        </p:spPr>
      </p:pic>
      <p:pic>
        <p:nvPicPr>
          <p:cNvPr id="3" name="Рисунок 2" descr="ZYQXbs8aVF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177" y="0"/>
            <a:ext cx="488315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11</Words>
  <Application>WPS Presentation</Application>
  <PresentationFormat>Широкоэкранный</PresentationFormat>
  <Paragraphs>2</Paragraphs>
  <Slides>41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0" baseType="lpstr">
      <vt:lpstr>Arial</vt:lpstr>
      <vt:lpstr>SimSun</vt:lpstr>
      <vt:lpstr>Wingdings</vt:lpstr>
      <vt:lpstr>Wingdings 3</vt:lpstr>
      <vt:lpstr>Century Gothic</vt:lpstr>
      <vt:lpstr>Microsoft YaHei</vt:lpstr>
      <vt:lpstr>Arial Unicode MS</vt:lpstr>
      <vt:lpstr>Calibri</vt:lpstr>
      <vt:lpstr>Сектор</vt:lpstr>
      <vt:lpstr>НАШИ УСПЕХИ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НАШИ УСПЕХИ</dc:title>
  <dc:creator>Metod</dc:creator>
  <cp:lastModifiedBy>diana</cp:lastModifiedBy>
  <cp:revision>11</cp:revision>
  <dcterms:created xsi:type="dcterms:W3CDTF">2023-11-29T12:33:00Z</dcterms:created>
  <dcterms:modified xsi:type="dcterms:W3CDTF">2024-02-07T10:33:08Z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90192CCA274648649F359423040E2F63_12</vt:lpwstr>
  </property>
  <property fmtid="{D5CDD505-2E9C-101B-9397-08002B2CF9AE}" pid="3" name="KSOProductBuildVer">
    <vt:lpwstr>1049-12.2.0.13431</vt:lpwstr>
  </property>
</Properties>
</file>