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6" r:id="rId1"/>
  </p:sldMasterIdLst>
  <p:sldIdLst>
    <p:sldId id="256" r:id="rId2"/>
    <p:sldId id="283" r:id="rId3"/>
    <p:sldId id="284" r:id="rId4"/>
    <p:sldId id="285" r:id="rId5"/>
    <p:sldId id="288" r:id="rId6"/>
    <p:sldId id="287" r:id="rId7"/>
    <p:sldId id="289" r:id="rId8"/>
    <p:sldId id="286" r:id="rId9"/>
    <p:sldId id="290" r:id="rId10"/>
    <p:sldId id="292" r:id="rId11"/>
    <p:sldId id="29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608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875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8540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872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09036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805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572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074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214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973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863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025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277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424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72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229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13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  <p:sldLayoutId id="2147484068" r:id="rId12"/>
    <p:sldLayoutId id="2147484069" r:id="rId13"/>
    <p:sldLayoutId id="2147484070" r:id="rId14"/>
    <p:sldLayoutId id="2147484071" r:id="rId15"/>
    <p:sldLayoutId id="214748407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84218" y="241070"/>
            <a:ext cx="8072846" cy="1620982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4"/>
                </a:solidFill>
              </a:rPr>
              <a:t>Муниципальное бюджетное дошкольное образовательное учреждение детский сад общеразвивающего вида с приоритетным осуществлением деятельности по физическому развитию воспитанников №6 г. Задонска Липецкой области</a:t>
            </a:r>
            <a:r>
              <a:rPr lang="ru-RU" sz="1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Админ\Downloads\20220804_1415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457845" y="2084120"/>
            <a:ext cx="7325592" cy="4087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8596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588" y="609600"/>
            <a:ext cx="7790330" cy="824753"/>
          </a:xfrm>
        </p:spPr>
        <p:txBody>
          <a:bodyPr>
            <a:normAutofit/>
          </a:bodyPr>
          <a:lstStyle/>
          <a:p>
            <a:r>
              <a:rPr lang="ru-RU" b="1" dirty="0" smtClean="0"/>
              <a:t>Моделирование «Умелые ручки»</a:t>
            </a:r>
            <a:endParaRPr lang="ru-RU" b="1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23570" t="9492" r="40032" b="10979"/>
          <a:stretch/>
        </p:blipFill>
        <p:spPr bwMode="auto">
          <a:xfrm>
            <a:off x="3529613" y="1595718"/>
            <a:ext cx="3834862" cy="5084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23249" t="9749" r="40834" b="10979"/>
          <a:stretch/>
        </p:blipFill>
        <p:spPr bwMode="auto">
          <a:xfrm>
            <a:off x="471345" y="2038300"/>
            <a:ext cx="2466169" cy="3602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8338" t="12057" r="25762" b="14572"/>
          <a:stretch/>
        </p:blipFill>
        <p:spPr bwMode="auto">
          <a:xfrm>
            <a:off x="7956574" y="603480"/>
            <a:ext cx="4095050" cy="2869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5"/>
          <a:srcRect l="22768" t="8978" r="39391" b="10724"/>
          <a:stretch/>
        </p:blipFill>
        <p:spPr bwMode="auto">
          <a:xfrm>
            <a:off x="8880149" y="3699203"/>
            <a:ext cx="2247900" cy="2981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98671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4282" y="179295"/>
            <a:ext cx="7059720" cy="841936"/>
          </a:xfrm>
        </p:spPr>
        <p:txBody>
          <a:bodyPr/>
          <a:lstStyle/>
          <a:p>
            <a:pPr algn="ctr"/>
            <a:r>
              <a:rPr lang="ru-RU" b="1" dirty="0" smtClean="0"/>
              <a:t>«Православие»</a:t>
            </a:r>
            <a:endParaRPr lang="ru-RU" b="1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8658" t="14110" r="26243" b="12519"/>
          <a:stretch/>
        </p:blipFill>
        <p:spPr bwMode="auto">
          <a:xfrm>
            <a:off x="3915104" y="966600"/>
            <a:ext cx="3867150" cy="2724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9461" t="10263" r="25601" b="10979"/>
          <a:stretch/>
        </p:blipFill>
        <p:spPr bwMode="auto">
          <a:xfrm>
            <a:off x="250255" y="3977340"/>
            <a:ext cx="3484749" cy="2730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11544" t="14304" r="28649" b="13289"/>
          <a:stretch/>
        </p:blipFill>
        <p:spPr bwMode="auto">
          <a:xfrm>
            <a:off x="4072266" y="3977340"/>
            <a:ext cx="3552825" cy="2688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5"/>
          <a:srcRect l="8659" t="10518" r="24639" b="8927"/>
          <a:stretch/>
        </p:blipFill>
        <p:spPr bwMode="auto">
          <a:xfrm>
            <a:off x="68679" y="966600"/>
            <a:ext cx="3666325" cy="2789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6"/>
          <a:srcRect l="9235" t="10005" r="24800" b="10466"/>
          <a:stretch/>
        </p:blipFill>
        <p:spPr bwMode="auto">
          <a:xfrm>
            <a:off x="8041340" y="3956422"/>
            <a:ext cx="3864362" cy="2730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7"/>
          <a:srcRect l="8979" t="11801" r="24639" b="9184"/>
          <a:stretch/>
        </p:blipFill>
        <p:spPr bwMode="auto">
          <a:xfrm>
            <a:off x="8041340" y="966600"/>
            <a:ext cx="3770233" cy="2693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10099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Дополнительная общеразвивающая программа технической направленности «Юные программисты»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" y="2103157"/>
            <a:ext cx="3081300" cy="2310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723" y="2103157"/>
            <a:ext cx="2986336" cy="2239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101" y="4586889"/>
            <a:ext cx="2810435" cy="2107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378" y="4586889"/>
            <a:ext cx="2848983" cy="2136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659" y="2153386"/>
            <a:ext cx="3014328" cy="2260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39215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26571"/>
            <a:ext cx="8596668" cy="144840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Дополнительная </a:t>
            </a:r>
            <a:r>
              <a:rPr lang="ru-RU" dirty="0" smtClean="0"/>
              <a:t>общеразвивающая </a:t>
            </a:r>
            <a:r>
              <a:rPr lang="ru-RU" dirty="0"/>
              <a:t>программа </a:t>
            </a:r>
            <a:r>
              <a:rPr lang="ru-RU" dirty="0" smtClean="0"/>
              <a:t> физкультурно-спортивной направленности «Весёлые шашки»</a:t>
            </a:r>
            <a:endParaRPr lang="ru-RU" dirty="0"/>
          </a:p>
        </p:txBody>
      </p:sp>
      <p:pic>
        <p:nvPicPr>
          <p:cNvPr id="10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89" y="1977062"/>
            <a:ext cx="3370177" cy="1897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21" y="1977062"/>
            <a:ext cx="3711171" cy="2089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812" y="1977062"/>
            <a:ext cx="3322320" cy="1870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8" y="4380008"/>
            <a:ext cx="3252278" cy="1831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861" y="4245781"/>
            <a:ext cx="3701531" cy="2084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812" y="4325807"/>
            <a:ext cx="3417319" cy="1924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01400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77906"/>
            <a:ext cx="8596668" cy="135243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Дополнительная общеразвивающая программа естественнонаучной направленности </a:t>
            </a:r>
            <a:br>
              <a:rPr lang="ru-RU" sz="2800" dirty="0" smtClean="0"/>
            </a:br>
            <a:r>
              <a:rPr lang="ru-RU" sz="2800" dirty="0" smtClean="0"/>
              <a:t>«Хочу всё знать»</a:t>
            </a:r>
            <a:endParaRPr lang="ru-RU" sz="2800" dirty="0"/>
          </a:p>
        </p:txBody>
      </p:sp>
      <p:pic>
        <p:nvPicPr>
          <p:cNvPr id="7" name="Объект 6" descr="C:\Users\Логопед\Downloads\TEwos5vNUo6gpXAc1ovjFdfs8OOhXorgpaM-aDmzGDKU8gw-0k7Z22s3LixemKYtbjfYKuBLykNrUwvE7w13Kykn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5" y="1882588"/>
            <a:ext cx="2928891" cy="2378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Логопед\Downloads\ec6LnNgSCPmPJziciiMOdXTi2wEmRYxO8dwbzQeEUNtvYr2PwyGOXZs5QQR7p6Q_Zd5RlnBilgZgLLbkzorWV_gv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933" y="1906043"/>
            <a:ext cx="3111799" cy="2349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Users\Логопед\Downloads\PBvsUTBj6UGU2AMFeitEmzWw8oScRZHumUcXkoXXfV5Dj_RHUjDj_e1o_uUG8H873gijps2nVIMw_c4GKes8UP4J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071" y="4508094"/>
            <a:ext cx="2853417" cy="2242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C:\Users\Логопед\Downloads\YHq8SAk7w_4OVPUSmRSkzju2t5LVXRjKf4aeCJD5pFFQFN8JZC9XCRWB6gDPbcoURMBCovAGxOsbK71-ZT9_gZZg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478" y="4508094"/>
            <a:ext cx="2989580" cy="2242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418" y="1906043"/>
            <a:ext cx="3146612" cy="2359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07509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937" y="335279"/>
            <a:ext cx="8596668" cy="163721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Дополнительная общеразвивающая программа социально-педагогической направленности «Ментальная арифметика»</a:t>
            </a:r>
            <a:endParaRPr lang="ru-RU" dirty="0"/>
          </a:p>
        </p:txBody>
      </p:sp>
      <p:pic>
        <p:nvPicPr>
          <p:cNvPr id="6" name="Объект 5" descr="C:\Users\Логопед\Downloads\vGpoOdLwuQpDsR8N1w408Um6mm6NRPPhlULtc5MZ_2eXOhvgk1wjF_NYWCj5lhMfNObqRzgghoIS21uhFatXquOj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18" y="1954433"/>
            <a:ext cx="3305408" cy="2160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Логопед\Downloads\pVUDdlFixIS44hzgpYyLc-lqpbb030WZSlqk6RJUzI9nTwf79OJQMdHD9asDN6E0b7EQCf69GY__xWX5vRltgIU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142" y="1954433"/>
            <a:ext cx="3361764" cy="2097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/>
          <p:nvPr/>
        </p:nvPicPr>
        <p:blipFill rotWithShape="1">
          <a:blip r:embed="rId4"/>
          <a:srcRect l="8659" t="10005" r="25441" b="11492"/>
          <a:stretch/>
        </p:blipFill>
        <p:spPr bwMode="auto">
          <a:xfrm>
            <a:off x="376518" y="4455460"/>
            <a:ext cx="3144044" cy="2026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5"/>
          <a:srcRect l="9461" t="11801" r="25761" b="11236"/>
          <a:stretch/>
        </p:blipFill>
        <p:spPr bwMode="auto">
          <a:xfrm>
            <a:off x="3858462" y="2250268"/>
            <a:ext cx="38481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6"/>
          <a:srcRect l="7857" t="12827" r="25762" b="11750"/>
          <a:stretch/>
        </p:blipFill>
        <p:spPr bwMode="auto">
          <a:xfrm>
            <a:off x="8021207" y="4464298"/>
            <a:ext cx="3235699" cy="2017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0805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Дополнительная общеразвивающая </a:t>
            </a:r>
            <a:r>
              <a:rPr lang="ru-RU" dirty="0"/>
              <a:t>программа социально-педагогической направленности «</a:t>
            </a:r>
            <a:r>
              <a:rPr lang="ru-RU" dirty="0" err="1" smtClean="0"/>
              <a:t>Звуковичок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54" y="2389466"/>
            <a:ext cx="2644588" cy="1983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04" y="4640199"/>
            <a:ext cx="2678738" cy="2009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734" y="2389467"/>
            <a:ext cx="2651063" cy="1988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772" y="4606899"/>
            <a:ext cx="2688987" cy="2016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189" y="2389466"/>
            <a:ext cx="2644588" cy="1983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189" y="4640199"/>
            <a:ext cx="2644588" cy="1983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02806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dirty="0">
                <a:solidFill>
                  <a:srgbClr val="F496CB">
                    <a:lumMod val="75000"/>
                  </a:srgbClr>
                </a:solidFill>
              </a:rPr>
              <a:t>Дополнительная общеразвивающая программа социально-педагогической направленности «</a:t>
            </a:r>
            <a:r>
              <a:rPr lang="ru-RU" sz="3200" dirty="0" err="1" smtClean="0">
                <a:solidFill>
                  <a:srgbClr val="F496CB">
                    <a:lumMod val="75000"/>
                  </a:srgbClr>
                </a:solidFill>
              </a:rPr>
              <a:t>Здоровячок</a:t>
            </a:r>
            <a:r>
              <a:rPr lang="ru-RU" sz="3200" dirty="0" smtClean="0">
                <a:solidFill>
                  <a:srgbClr val="F496CB">
                    <a:lumMod val="75000"/>
                  </a:srgbClr>
                </a:solidFill>
              </a:rPr>
              <a:t>»</a:t>
            </a: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4650" t="16419" r="20791" b="15341"/>
          <a:stretch/>
        </p:blipFill>
        <p:spPr bwMode="auto">
          <a:xfrm>
            <a:off x="1031829" y="2060948"/>
            <a:ext cx="3550025" cy="1861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8178" t="11032" r="25762" b="10467"/>
          <a:stretch/>
        </p:blipFill>
        <p:spPr bwMode="auto">
          <a:xfrm>
            <a:off x="8541404" y="4118395"/>
            <a:ext cx="3426478" cy="2523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8498" t="11545" r="26724" b="19189"/>
          <a:stretch/>
        </p:blipFill>
        <p:spPr bwMode="auto">
          <a:xfrm>
            <a:off x="205040" y="4151218"/>
            <a:ext cx="3848100" cy="2571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5"/>
          <a:srcRect l="4650" t="16932" r="20791" b="18163"/>
          <a:stretch/>
        </p:blipFill>
        <p:spPr bwMode="auto">
          <a:xfrm>
            <a:off x="7637943" y="2145084"/>
            <a:ext cx="3272117" cy="1712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6"/>
          <a:srcRect l="22769" t="10005" r="42597" b="33191"/>
          <a:stretch/>
        </p:blipFill>
        <p:spPr bwMode="auto">
          <a:xfrm>
            <a:off x="5304361" y="2184675"/>
            <a:ext cx="1611074" cy="1762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7"/>
          <a:srcRect l="9781" t="7361" r="8605" b="5592"/>
          <a:stretch/>
        </p:blipFill>
        <p:spPr bwMode="auto">
          <a:xfrm>
            <a:off x="4305830" y="4136743"/>
            <a:ext cx="3919261" cy="2538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0588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Дополнительная общеразвивающая </a:t>
            </a:r>
            <a:r>
              <a:rPr lang="ru-RU" dirty="0"/>
              <a:t>программа социально-педагогической направленности «</a:t>
            </a:r>
            <a:r>
              <a:rPr lang="ru-RU" dirty="0" smtClean="0"/>
              <a:t>Весёлая грамматика»</a:t>
            </a:r>
            <a:endParaRPr lang="ru-RU" dirty="0"/>
          </a:p>
        </p:txBody>
      </p:sp>
      <p:pic>
        <p:nvPicPr>
          <p:cNvPr id="7" name="Объект 6"/>
          <p:cNvPicPr>
            <a:picLocks noGrp="1"/>
          </p:cNvPicPr>
          <p:nvPr>
            <p:ph idx="1"/>
          </p:nvPr>
        </p:nvPicPr>
        <p:blipFill rotWithShape="1">
          <a:blip r:embed="rId2"/>
          <a:srcRect l="22448" t="11032" r="40353" b="10210"/>
          <a:stretch/>
        </p:blipFill>
        <p:spPr bwMode="auto">
          <a:xfrm>
            <a:off x="546847" y="2312894"/>
            <a:ext cx="1861679" cy="2563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3"/>
          <a:srcRect l="3528" t="18471" r="22554" b="17650"/>
          <a:stretch/>
        </p:blipFill>
        <p:spPr bwMode="auto">
          <a:xfrm>
            <a:off x="7400786" y="4812131"/>
            <a:ext cx="3163699" cy="1701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/>
          <a:srcRect l="5292" t="15906" r="21272" b="16881"/>
          <a:stretch/>
        </p:blipFill>
        <p:spPr bwMode="auto">
          <a:xfrm>
            <a:off x="2808457" y="4616471"/>
            <a:ext cx="3974422" cy="2092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5"/>
          <a:srcRect l="8178" t="10005" r="25280" b="12776"/>
          <a:stretch/>
        </p:blipFill>
        <p:spPr bwMode="auto">
          <a:xfrm>
            <a:off x="4165369" y="2180233"/>
            <a:ext cx="3235417" cy="2255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6"/>
          <a:srcRect l="17637" t="9492" r="33940" b="10467"/>
          <a:stretch/>
        </p:blipFill>
        <p:spPr bwMode="auto">
          <a:xfrm>
            <a:off x="8914001" y="1638696"/>
            <a:ext cx="2876550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47260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77906"/>
            <a:ext cx="8596668" cy="1425483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Дополнительная общеразвивающая программа художественно-эстетической направленности «Весёлые нотки»</a:t>
            </a:r>
            <a:endParaRPr lang="ru-RU" sz="2800" dirty="0"/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9068" t="10518" r="25762" b="13162"/>
          <a:stretch/>
        </p:blipFill>
        <p:spPr bwMode="auto">
          <a:xfrm>
            <a:off x="6702566" y="1502554"/>
            <a:ext cx="3959531" cy="2908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32518" y="1703389"/>
            <a:ext cx="3586139" cy="2018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24" y="3938306"/>
            <a:ext cx="5047129" cy="2839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778" y="4571533"/>
            <a:ext cx="3783106" cy="2127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95734914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808</TotalTime>
  <Words>98</Words>
  <Application>Microsoft Office PowerPoint</Application>
  <PresentationFormat>Широкоэкранный</PresentationFormat>
  <Paragraphs>11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Times New Roman</vt:lpstr>
      <vt:lpstr>Trebuchet MS</vt:lpstr>
      <vt:lpstr>Wingdings 3</vt:lpstr>
      <vt:lpstr>Аспект</vt:lpstr>
      <vt:lpstr>Муниципальное бюджетное дошкольное образовательное учреждение детский сад общеразвивающего вида с приоритетным осуществлением деятельности по физическому развитию воспитанников №6 г. Задонска Липецкой области </vt:lpstr>
      <vt:lpstr>Дополнительная общеразвивающая программа технической направленности «Юные программисты»</vt:lpstr>
      <vt:lpstr>Дополнительная общеразвивающая программа  физкультурно-спортивной направленности «Весёлые шашки»</vt:lpstr>
      <vt:lpstr>Дополнительная общеразвивающая программа естественнонаучной направленности  «Хочу всё знать»</vt:lpstr>
      <vt:lpstr>Дополнительная общеразвивающая программа социально-педагогической направленности «Ментальная арифметика»</vt:lpstr>
      <vt:lpstr>Дополнительная общеразвивающая программа социально-педагогической направленности «Звуковичок»</vt:lpstr>
      <vt:lpstr>Дополнительная общеразвивающая программа социально-педагогической направленности «Здоровячок»</vt:lpstr>
      <vt:lpstr>Дополнительная общеразвивающая программа социально-педагогической направленности «Весёлая грамматика»</vt:lpstr>
      <vt:lpstr>Дополнительная общеразвивающая программа художественно-эстетической направленности «Весёлые нотки»</vt:lpstr>
      <vt:lpstr>Моделирование «Умелые ручки»</vt:lpstr>
      <vt:lpstr>«Православие»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Внутренняя система оценки качества образования в МБДОУ детский сад № 6 г. Задонска</dc:title>
  <dc:creator>Елена</dc:creator>
  <cp:lastModifiedBy>Логопед</cp:lastModifiedBy>
  <cp:revision>93</cp:revision>
  <dcterms:created xsi:type="dcterms:W3CDTF">2021-11-29T08:49:27Z</dcterms:created>
  <dcterms:modified xsi:type="dcterms:W3CDTF">2025-02-03T11:44:13Z</dcterms:modified>
</cp:coreProperties>
</file>