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sldIdLst>
    <p:sldId id="256" r:id="rId2"/>
    <p:sldId id="259" r:id="rId3"/>
    <p:sldId id="257" r:id="rId4"/>
    <p:sldId id="258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E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094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3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03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42349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231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184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3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32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016936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7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69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0" dirty="0">
                <a:solidFill>
                  <a:srgbClr val="00B0F0"/>
                </a:solidFill>
                <a:latin typeface="+mj-lt"/>
              </a:rPr>
              <a:t>История   детского  сада  «Колокольчик» № 6,  началась  в декабре </a:t>
            </a:r>
            <a:r>
              <a:rPr lang="ru-RU" b="0" dirty="0" smtClean="0">
                <a:solidFill>
                  <a:srgbClr val="00B0F0"/>
                </a:solidFill>
                <a:latin typeface="+mj-lt"/>
              </a:rPr>
              <a:t>1989г.</a:t>
            </a:r>
            <a:endParaRPr lang="ru-RU" b="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7" b="98167" l="2417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40" y="755289"/>
            <a:ext cx="4930924" cy="49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00700" y="2038349"/>
            <a:ext cx="5829299" cy="461962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заведующим назначена  </a:t>
            </a:r>
            <a:b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Захарова 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Валерьевна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Отличник образования РС(Я)»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28" y="1172960"/>
            <a:ext cx="3117071" cy="466586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11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925" y="5257799"/>
            <a:ext cx="10715625" cy="131444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сентября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№ 1394 распоряжением главы района  Старостиным Н.П. детскому саду  было закреплено  право оперативного управления здания- интерната МБОУ «Майинский лицей» по адресу Набережная 12. 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расширился на 70 мест, стали функционировать четыре группы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4" y="353810"/>
            <a:ext cx="6305551" cy="47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978" y="5211560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штатном расписании  прибавились должность старшего воспитателя, воспитатели, помощники воспитателя, операторы газовой котельной. </a:t>
            </a: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состоял  </a:t>
            </a: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25 человек.</a:t>
            </a:r>
            <a:b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4" y="295274"/>
            <a:ext cx="6353175" cy="47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1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728" y="5819774"/>
            <a:ext cx="10178322" cy="8648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 начальника МКУ РУО Черкашиной Ирины Васильевны детский сад «Чуораанчык» переехал в старое здание «</a:t>
            </a:r>
            <a:r>
              <a:rPr lang="ru-RU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Кэнчээри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Село Майя </a:t>
            </a:r>
            <a:r>
              <a:rPr lang="ru-RU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Степанова 12/1.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63" y="219442"/>
            <a:ext cx="8512588" cy="53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6453" y="5365868"/>
            <a:ext cx="10178322" cy="149213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 расширился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мест,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возрастных групп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состоит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36 человек.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4" y="245269"/>
            <a:ext cx="6543675" cy="49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8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279" y="473565"/>
            <a:ext cx="11839575" cy="12463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над внедрением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социально-экологического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«Добрый клевер»,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направленный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формирование положительного отношения ребенка к окружающей среде. 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разрабатывают авторские </a:t>
            </a:r>
            <a:r>
              <a:rPr lang="ru-RU" sz="1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подпроекты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игрушки.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9" y="1628776"/>
            <a:ext cx="3158664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31" y="4238625"/>
            <a:ext cx="3025907" cy="242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/>
          <a:stretch/>
        </p:blipFill>
        <p:spPr>
          <a:xfrm>
            <a:off x="6800226" y="1628776"/>
            <a:ext cx="4969898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98738" y="4524375"/>
            <a:ext cx="2631746" cy="1838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 работников дошкольного образования Республики Саха (Якутия) «Дошкольное образование: Инвестиции в будущее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 Якутск 2019г.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43243" y="2381250"/>
            <a:ext cx="2307682" cy="1621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ХVII Республиканская педагогическая ярмарка «Сельская школа и образовательная марка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Таттинский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улус 2021г.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35842" y="4524376"/>
            <a:ext cx="3298666" cy="1485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ХVII Республиканская педагогическая ярмарка «Сельская школа и образовательная марка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Чурапчинский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2023г.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1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00700" y="2038349"/>
            <a:ext cx="5829299" cy="461962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 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16.09.2024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заведующим назначена  </a:t>
            </a:r>
            <a:b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Осипова Ольга Анатольевна, </a:t>
            </a: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нагрудной знак </a:t>
            </a:r>
            <a:br>
              <a:rPr lang="ru-RU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Якутии</a:t>
            </a:r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b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«Династия педагогов»</a:t>
            </a:r>
            <a: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86" y="1128045"/>
            <a:ext cx="3706044" cy="46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765475"/>
            <a:ext cx="5372100" cy="4987625"/>
          </a:xfrm>
        </p:spPr>
        <p:txBody>
          <a:bodyPr anchor="ctr"/>
          <a:lstStyle/>
          <a:p>
            <a:pPr algn="l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инициативе трудового коллектива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Майинского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РЭС во главе председателя профсоюзного комитета 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Важненко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Тамары Аркадьевны,  при поддержке директора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Майинского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РЭС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Мегино-Кангаласского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Стрельцова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Бориса Александровича.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140302"/>
            <a:ext cx="4572000" cy="648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5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66725" y="5795771"/>
            <a:ext cx="10658475" cy="115747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коллектив.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Долгунова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Константиновна, </a:t>
            </a:r>
            <a:r>
              <a:rPr lang="ru-RU" sz="15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«Отличник 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РС(Я)», </a:t>
            </a:r>
            <a:endParaRPr lang="ru-RU" sz="15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Почетный работник общего образования РФ»</a:t>
            </a:r>
            <a:endParaRPr lang="ru-RU" sz="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05" y="95250"/>
            <a:ext cx="7381473" cy="570052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8429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здание детского сада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66" y="511174"/>
            <a:ext cx="7161530" cy="53684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300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46878" y="4505325"/>
            <a:ext cx="5754036" cy="187789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воспитанники.</a:t>
            </a:r>
            <a:b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Кадры режимных моментов, 1989г. 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75" y="2705100"/>
            <a:ext cx="5280025" cy="3457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7" y="195339"/>
            <a:ext cx="5900928" cy="41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86" y="326215"/>
            <a:ext cx="1859366" cy="29283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326215"/>
            <a:ext cx="1791081" cy="29283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72" y="326215"/>
            <a:ext cx="2164166" cy="29283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84" y="326215"/>
            <a:ext cx="2011631" cy="29283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164" y="326215"/>
            <a:ext cx="2135208" cy="292830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66344" y="3476625"/>
            <a:ext cx="1791082" cy="2628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 Евдокия Петровна,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«Почетный ветеран системы образования РС(Я)»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18214" y="3476625"/>
            <a:ext cx="1791082" cy="2628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Свинобоева Наталья Павловна,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ah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иитээччи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18633" y="3476625"/>
            <a:ext cx="1791082" cy="2628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Охлопкова Прасковья Николаевна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ah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Үлэ ветерана, «Майа дойдум барахсан»,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ah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«Профсоюз 100 сыла»,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«Комсомол 100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сыла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ah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бириэмийэлэр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ah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хаһаайыннара</a:t>
            </a:r>
            <a:r>
              <a:rPr lang="sah-RU" i="1" dirty="0"/>
              <a:t>.</a:t>
            </a:r>
            <a:endParaRPr lang="ru-RU" dirty="0"/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66763" y="3476625"/>
            <a:ext cx="1791082" cy="2628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Пестерева Анна Артьемовна,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ah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«Майа дойдум барахсан»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ah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бириэмийэ хаһаайына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42488" y="3476625"/>
            <a:ext cx="1791082" cy="2628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вклад в развитие дошкольного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РС(Я)» знак 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хаһаайката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иитээччи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71279" y="3838575"/>
            <a:ext cx="1333500" cy="619125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Лыткина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Петровна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5219700"/>
            <a:ext cx="11620500" cy="1543050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оздоровительную работу  вела Колосова Анна Афанасьевна. 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марта 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детский сад получил лицензию - детский сад компенсирующего вида с группой часто и длительно болеющих детей. </a:t>
            </a: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приходили дети по направлению районной поликлиники с диагнозами: бронхит, ОРВИ, частое ОРЗ, ангина и пневмония.</a:t>
            </a:r>
            <a:b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72" y="1559415"/>
            <a:ext cx="4131529" cy="2789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75" y="821920"/>
            <a:ext cx="2884180" cy="4264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7" y="821921"/>
            <a:ext cx="2941307" cy="42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2" y="3498074"/>
            <a:ext cx="4485938" cy="3262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21" y="0"/>
            <a:ext cx="2416819" cy="334636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38900" y="260956"/>
            <a:ext cx="4638675" cy="6170815"/>
          </a:xfrm>
        </p:spPr>
        <p:txBody>
          <a:bodyPr anchor="ctr">
            <a:norm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устав детского сада  «Майинский детский сад №6  «Колокольчик» был зарегистрирован  5  декабря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 в администрации 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Мегино-Кангаласского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улуса.</a:t>
            </a:r>
            <a:r>
              <a:rPr lang="ru-RU" sz="2400" dirty="0">
                <a:solidFill>
                  <a:srgbClr val="0070C0"/>
                </a:solidFill>
              </a:rPr>
              <a:t/>
            </a:r>
            <a:br>
              <a:rPr lang="ru-RU" sz="2400" dirty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52475" y="5905500"/>
            <a:ext cx="11182350" cy="815975"/>
          </a:xfrm>
        </p:spPr>
        <p:txBody>
          <a:bodyPr>
            <a:normAutofit fontScale="40000" lnSpcReduction="20000"/>
          </a:bodyPr>
          <a:lstStyle/>
          <a:p>
            <a:r>
              <a:rPr lang="ru-RU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распоряжению главы  улуса  от 16 декабря 2003г. №1133,  детский сад был реорганизован на муниципальное дошкольное образовательное учреждение Майинский детский сад «Чуораанчык» комбинированного вида. </a:t>
            </a:r>
            <a:br>
              <a:rPr lang="ru-RU" sz="29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78" b="99523" l="3889" r="93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426050"/>
            <a:ext cx="5347183" cy="51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Другая 1">
      <a:dk1>
        <a:srgbClr val="F2F2F2"/>
      </a:dk1>
      <a:lt1>
        <a:sysClr val="window" lastClr="FFFFFF"/>
      </a:lt1>
      <a:dk2>
        <a:srgbClr val="FCE0A7"/>
      </a:dk2>
      <a:lt2>
        <a:srgbClr val="F3F3F2"/>
      </a:lt2>
      <a:accent1>
        <a:srgbClr val="F8B323"/>
      </a:accent1>
      <a:accent2>
        <a:srgbClr val="E0E2DC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143</TotalTime>
  <Words>345</Words>
  <Application>Microsoft Office PowerPoint</Application>
  <PresentationFormat>Широкоэкранный</PresentationFormat>
  <Paragraphs>39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Corbel</vt:lpstr>
      <vt:lpstr>Gill Sans MT</vt:lpstr>
      <vt:lpstr>Impact</vt:lpstr>
      <vt:lpstr>Times New Roman</vt:lpstr>
      <vt:lpstr>Badge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воспитанники. Кадры режимных моментов, 1989г. </vt:lpstr>
      <vt:lpstr>Презентация PowerPoint</vt:lpstr>
      <vt:lpstr>С 1993г. оздоровительную работу  вела Колосова Анна Афанасьевна.   18 марта  1996г. детский сад получил лицензию - детский сад компенсирующего вида с группой часто и длительно болеющих детей.  В детском саду приходили дети по направлению районной поликлиники с диагнозами: бронхит, ОРВИ, частое ОРЗ, ангина и пневмония. </vt:lpstr>
      <vt:lpstr>Первый устав детского сада  «Майинский детский сад №6  «Колокольчик» был зарегистрирован  5  декабря 2000 года  в администрации  Мегино-Кангаласского улуса. </vt:lpstr>
      <vt:lpstr>Презентация PowerPoint</vt:lpstr>
      <vt:lpstr> С  2008 года  заведующим назначена   Захарова  Галина  Валерьевна,  «Отличник образования РС(Я)» </vt:lpstr>
      <vt:lpstr>10 сентября 2012 года № 1394 распоряжением главы района  Старостиным Н.П. детскому саду  было закреплено  право оперативного управления здания- интерната МБОУ «Майинский лицей» по адресу Набережная 12.  Детский сад расширился на 70 мест, стали функционировать четыре группы.</vt:lpstr>
      <vt:lpstr>В штатном расписании  прибавились должность старшего воспитателя, воспитатели, помощники воспитателя, операторы газовой котельной.  Коллектив состоял  из 25 человек. </vt:lpstr>
      <vt:lpstr>По решению начальника МКУ РУО Черкашиной Ирины Васильевны детский сад «Чуораанчык» переехал в старое здание «Кэнчээри»   по адресу: Село Майя ул Степанова 12/1. </vt:lpstr>
      <vt:lpstr>Детский сад  расширился на  135 мест,  пять возрастных групп.  Коллектив состоит из 36 человек. </vt:lpstr>
      <vt:lpstr>коллектив работает над внедрением  социально-экологического проекта «Добрый клевер»,  направленный на формирование положительного отношения ребенка к окружающей среде.   Педагоги  разрабатывают авторские подпроекты, игрушки.  </vt:lpstr>
      <vt:lpstr> С 16.09.2024 года заведующим назначена   Осипова Ольга Анатольевна,  нагрудной знак  «Надежда Якутии», «Династия педагогов»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</cp:revision>
  <dcterms:created xsi:type="dcterms:W3CDTF">2024-01-25T23:28:40Z</dcterms:created>
  <dcterms:modified xsi:type="dcterms:W3CDTF">2025-03-17T06:17:05Z</dcterms:modified>
</cp:coreProperties>
</file>