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D33E5-FC34-F3CF-38C2-010E91BFF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84FD98-2352-CF23-CEE3-E7337EF54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A927B4-21DA-FCAD-3D94-077FF705B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774A-CD8C-4BFF-9B69-E8D912C4120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0745E8-CF12-FF08-48BF-81F09F62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6BDB4-3BD5-3E6C-0976-1B59295A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BAB2-B311-4DF9-910E-4B65444B4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0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D38FF-4E0A-0EE2-FE64-1F27999D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E7B51-73E4-E8A4-7A48-C5C605902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FA7172-546A-5605-60E3-F1F6AE3B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774A-CD8C-4BFF-9B69-E8D912C4120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75D89-588A-9D1B-A948-4B9524A57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A36525-6712-A459-CEC6-467F5350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BAB2-B311-4DF9-910E-4B65444B4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5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BDB2F4-AF7C-592B-6D9B-705234B25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89B6D4-9EFB-22EF-58C9-BF1580F73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D7CF8-7C92-31CE-6742-D0E7299B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774A-CD8C-4BFF-9B69-E8D912C4120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AAC72-A989-FA1A-9289-16B7F44A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162CD-4720-B77A-0614-5E11714E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BAB2-B311-4DF9-910E-4B65444B4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8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83FB4-C1E8-C64E-E0E5-49244C41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FD8D0-CA3A-C02E-9BB7-5E5BFF7E8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4C4B0-3A37-A4A3-FBF3-D286E775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774A-CD8C-4BFF-9B69-E8D912C4120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A5BF65-0617-DC77-01D3-9967D221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9EE46-8375-7C30-63BB-9B280965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BAB2-B311-4DF9-910E-4B65444B4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5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49BF1-7AF8-B15D-502B-55B7F4D2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08C45-4AA8-5CFF-3C34-91CF28B84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CDA60-FA8F-3E90-6315-E1855DBA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774A-CD8C-4BFF-9B69-E8D912C4120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CD8978-8799-C168-6FA0-150362AE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F56F5-CB0F-D71E-EB84-641B2311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BAB2-B311-4DF9-910E-4B65444B4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0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2C31E-A172-04D9-7F78-A226B889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984FE-B638-7D2A-898A-77E34957E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AB5CFC-DA9C-99F2-6533-806A7C8AC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AC834C-D313-5A53-F08F-D11F98D7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774A-CD8C-4BFF-9B69-E8D912C4120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3CF98A-F21E-BF03-3C93-DF678B3F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0F1084-3C4D-4143-237B-F8BEF6DE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BAB2-B311-4DF9-910E-4B65444B4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2FE78-7B15-E2A5-0320-48DBE601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294DB2-AF50-9A96-F866-CCC9132A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51AFA4-11B9-A05C-3726-394DD6767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7288C0-A03B-78B2-B1DD-46393D57C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7253A1-F2C1-0A27-7F71-8321E7E3E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987C8B-BCFC-7554-DD09-A777CD2D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774A-CD8C-4BFF-9B69-E8D912C4120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BD9C5D-CF46-8FC8-37CD-7AC85BAA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D7848D-FF8B-94A2-CC00-1A722733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BAB2-B311-4DF9-910E-4B65444B4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3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EB652-1297-5457-339B-A96B6181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107717-1F01-BE80-05F6-B5BEF3C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774A-CD8C-4BFF-9B69-E8D912C4120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625386-B689-8FF8-7D9C-D2466568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B92BBD-DA9F-9151-258E-264E9E1F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BAB2-B311-4DF9-910E-4B65444B4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6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319542-765E-C632-F2CA-548CBD92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774A-CD8C-4BFF-9B69-E8D912C4120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021301-449F-B06B-2705-E0D8F3DC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9D3E3B-557A-95D4-A082-C4B9DC73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BAB2-B311-4DF9-910E-4B65444B4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8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B1849-22FE-3127-626D-C528CB63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76EA6-23E4-6EB3-DD4D-2E29A1FD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4523E8-C144-889C-2218-AB2FF83C1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506385-F245-9B4F-A1EB-17F77080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774A-CD8C-4BFF-9B69-E8D912C4120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286A25-9680-B8BE-F390-88C3F6AE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AC8E2-B769-B137-A197-38497E9D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BAB2-B311-4DF9-910E-4B65444B4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2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DCADB-FE4F-28DA-59B5-51FC284B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3954EE-CA2C-D196-863A-81E4F63D7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2174B7-793C-E4D8-80E3-CBB9EBACD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357F3F-741F-389C-88D1-9ED6F19E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774A-CD8C-4BFF-9B69-E8D912C4120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744C21-C826-E647-5BE6-5F76BBA0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0C97BB-4489-BC57-5E6C-E20048AA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BAB2-B311-4DF9-910E-4B65444B4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7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07897-FE5F-DBD4-A829-BB51AA0F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52E7FD-F44B-AD8A-5D1E-4CDEAE31A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68038-2E28-F566-B53E-C1155C603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6774A-CD8C-4BFF-9B69-E8D912C4120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F3D319-D9DE-76EE-1B50-851AA837F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A7F73-5BF7-ACDE-2970-C8820F76F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6BAB2-B311-4DF9-910E-4B65444B4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4F6251-772E-BAC8-5F6D-4CE8286D3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76200"/>
            <a:ext cx="4105275" cy="5473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953F0B-DE24-CBDA-118D-A7441849F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1" y="76200"/>
            <a:ext cx="3933825" cy="5245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41CBB3-6331-13C4-078F-40B30CBF2C23}"/>
              </a:ext>
            </a:extLst>
          </p:cNvPr>
          <p:cNvSpPr txBox="1"/>
          <p:nvPr/>
        </p:nvSpPr>
        <p:spPr>
          <a:xfrm>
            <a:off x="4254501" y="1981200"/>
            <a:ext cx="3213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Инструктор по физической культуре</a:t>
            </a:r>
          </a:p>
          <a:p>
            <a:pPr algn="ctr"/>
            <a:r>
              <a:rPr lang="ru-RU" b="1" dirty="0"/>
              <a:t>Чуб Светлана Александровна приняла участие в Московском областном конкурсе «Лучшая трудовая династия»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59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864ECC-7FED-BDA4-BD0C-DDDE328CB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383124"/>
            <a:ext cx="3894132" cy="5192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2ABEA9-BC69-542F-195B-435F1F514089}"/>
              </a:ext>
            </a:extLst>
          </p:cNvPr>
          <p:cNvSpPr txBox="1"/>
          <p:nvPr/>
        </p:nvSpPr>
        <p:spPr>
          <a:xfrm>
            <a:off x="3848100" y="1879600"/>
            <a:ext cx="375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Воспитанник дошкольного отделения «Веснушка» Хаустов Владимир стал победителем муниципального конкурса «Трудовая слава земли Домодедовской»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022C10-24D4-C430-D7D4-AE3EB10E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" y="1054545"/>
            <a:ext cx="3383598" cy="47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7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019516-5A2A-5D64-928C-1A972D16B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2" y="595074"/>
            <a:ext cx="4136298" cy="56678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173CE5-3147-C41B-2958-854BA6907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35" y="490752"/>
            <a:ext cx="4512965" cy="587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9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4648C0-0635-1C9E-9823-2179B0570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723899"/>
            <a:ext cx="5130800" cy="3848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B7783D-1568-BBAA-F552-9864A753A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844674"/>
            <a:ext cx="54991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20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36</Words>
  <Application>Microsoft Office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IRU</dc:creator>
  <cp:lastModifiedBy>Анна Хоружева</cp:lastModifiedBy>
  <cp:revision>2</cp:revision>
  <dcterms:created xsi:type="dcterms:W3CDTF">2023-05-02T13:51:00Z</dcterms:created>
  <dcterms:modified xsi:type="dcterms:W3CDTF">2023-05-02T16:47:54Z</dcterms:modified>
</cp:coreProperties>
</file>