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91" r:id="rId3"/>
    <p:sldId id="274" r:id="rId4"/>
    <p:sldId id="296" r:id="rId5"/>
    <p:sldId id="305" r:id="rId6"/>
    <p:sldId id="303" r:id="rId7"/>
    <p:sldId id="307" r:id="rId8"/>
    <p:sldId id="306" r:id="rId9"/>
    <p:sldId id="304" r:id="rId10"/>
    <p:sldId id="263" r:id="rId11"/>
    <p:sldId id="317" r:id="rId12"/>
    <p:sldId id="308" r:id="rId13"/>
    <p:sldId id="297" r:id="rId14"/>
    <p:sldId id="310" r:id="rId15"/>
    <p:sldId id="312" r:id="rId16"/>
    <p:sldId id="316" r:id="rId17"/>
    <p:sldId id="271" r:id="rId18"/>
    <p:sldId id="313" r:id="rId19"/>
    <p:sldId id="292" r:id="rId20"/>
    <p:sldId id="314" r:id="rId21"/>
    <p:sldId id="315" r:id="rId22"/>
    <p:sldId id="286" r:id="rId23"/>
    <p:sldId id="280" r:id="rId24"/>
    <p:sldId id="279" r:id="rId25"/>
    <p:sldId id="278" r:id="rId26"/>
    <p:sldId id="265" r:id="rId27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0CCE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10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6632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</a:t>
            </a:r>
            <a:br>
              <a:rPr lang="ru-RU" sz="2400" b="1" i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6 «Теремок» города Мамадыш» </a:t>
            </a:r>
            <a:endParaRPr lang="ru-RU" sz="2400" b="1" i="1" dirty="0" smtClean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Мамадышского </a:t>
            </a:r>
            <a:r>
              <a:rPr lang="ru-RU" sz="2400" b="1" i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br>
              <a:rPr lang="ru-RU" sz="2400" b="1" i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Татарстан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Рафиля\Downloads\IMG_20210812_162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428868"/>
            <a:ext cx="5572164" cy="4179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012621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332657"/>
            <a:ext cx="74168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Новая игровая площадка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003\Downloads\IMG-20190821-WA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7" y="1354113"/>
            <a:ext cx="8152753" cy="446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103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Рафиля\Downloads\20210825_165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541" r="11805"/>
          <a:stretch>
            <a:fillRect/>
          </a:stretch>
        </p:blipFill>
        <p:spPr bwMode="auto">
          <a:xfrm>
            <a:off x="2714612" y="2786058"/>
            <a:ext cx="6143668" cy="3793846"/>
          </a:xfrm>
          <a:prstGeom prst="rect">
            <a:avLst/>
          </a:prstGeom>
          <a:noFill/>
        </p:spPr>
      </p:pic>
      <p:pic>
        <p:nvPicPr>
          <p:cNvPr id="12291" name="Picture 3" descr="C:\Users\Рафиля\Downloads\20210825_165352.jpg"/>
          <p:cNvPicPr>
            <a:picLocks noChangeAspect="1" noChangeArrowheads="1"/>
          </p:cNvPicPr>
          <p:nvPr/>
        </p:nvPicPr>
        <p:blipFill>
          <a:blip r:embed="rId3" cstate="print"/>
          <a:srcRect l="23950" t="40208" r="27572"/>
          <a:stretch>
            <a:fillRect/>
          </a:stretch>
        </p:blipFill>
        <p:spPr bwMode="auto">
          <a:xfrm>
            <a:off x="285720" y="642918"/>
            <a:ext cx="4714908" cy="2680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Замана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баласы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Рафиля\Downloads\IMG-20200122-WA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643050"/>
            <a:ext cx="2897803" cy="500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7323" t="23228"/>
          <a:stretch>
            <a:fillRect/>
          </a:stretch>
        </p:blipFill>
        <p:spPr bwMode="auto">
          <a:xfrm>
            <a:off x="4398902" y="1643051"/>
            <a:ext cx="4030750" cy="499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User003\AppData\Local\Microsoft\Windows\INetCache\IE\JIH2WXO1\IMG_20190815_130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94066"/>
            <a:ext cx="3857652" cy="2893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003\Downloads\IMG_20190815_130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28604"/>
            <a:ext cx="3857652" cy="2893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003\Downloads\IMG_20190815_130357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3429000"/>
            <a:ext cx="4269839" cy="32023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2935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4"/>
            <a:ext cx="7848872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Палитра </a:t>
            </a:r>
            <a:r>
              <a:rPr lang="ru-RU" sz="4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мамадышская</a:t>
            </a:r>
            <a:endParaRPr lang="ru-RU" sz="4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User003\Desktop\ФОТО - 2019\ФОТО РОДНОЙ ЯЗЫК\РОДНОЙ ЯЗЫК\IMG_20190220_1722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605" b="15198"/>
          <a:stretch/>
        </p:blipFill>
        <p:spPr bwMode="auto">
          <a:xfrm>
            <a:off x="395536" y="1268760"/>
            <a:ext cx="5364229" cy="24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003\Desktop\ФОТО - 2019\ФОТО РОДНОЙ ЯЗЫК\РОДНОЙ ЯЗЫК\IMG_20190220_162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312368" cy="247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003\Desktop\ФОТО - 2019\ФОТО РОДНОЙ ЯЗЫК\родной\IMG_39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08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003\Desktop\ФОТО - 2019\родной\IMG_38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28" t="17829"/>
          <a:stretch/>
        </p:blipFill>
        <p:spPr bwMode="auto">
          <a:xfrm>
            <a:off x="6012160" y="1372866"/>
            <a:ext cx="3033153" cy="23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562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4"/>
            <a:ext cx="784887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кухня</a:t>
            </a:r>
            <a:endParaRPr lang="ru-RU" sz="25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003\Desktop\ФОТО - 2019\ФОТО РОДНОЙ ЯЗЫК\родной\IMG_39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04" t="10531" r="19900"/>
          <a:stretch/>
        </p:blipFill>
        <p:spPr bwMode="auto">
          <a:xfrm>
            <a:off x="323528" y="980728"/>
            <a:ext cx="2352829" cy="25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003\Desktop\ФОТО - 2019\ФОТО РОДНОЙ ЯЗЫК\родной\IMG_39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22" t="18659" r="9407" b="3967"/>
          <a:stretch/>
        </p:blipFill>
        <p:spPr bwMode="auto">
          <a:xfrm>
            <a:off x="2843808" y="942822"/>
            <a:ext cx="3369724" cy="25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003\Desktop\ФОТО - 2019\ФОТО РОДНОЙ ЯЗЫК\родной\IMG_39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3" t="10746" r="2302" b="14023"/>
          <a:stretch/>
        </p:blipFill>
        <p:spPr bwMode="auto">
          <a:xfrm>
            <a:off x="4283968" y="3930296"/>
            <a:ext cx="4521624" cy="275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003\Desktop\ФОТО - 2019\ФОТО РОДНОЙ ЯЗЫК\родной\IMG_39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55" r="10460" b="3050"/>
          <a:stretch/>
        </p:blipFill>
        <p:spPr bwMode="auto">
          <a:xfrm>
            <a:off x="804427" y="3990224"/>
            <a:ext cx="2687454" cy="255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003\Desktop\ФОТО - 2019\ФОТО РОДНОЙ ЯЗЫК\родной\IMG_39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19" t="6697" r="18369" b="4513"/>
          <a:stretch/>
        </p:blipFill>
        <p:spPr bwMode="auto">
          <a:xfrm>
            <a:off x="6489578" y="980728"/>
            <a:ext cx="2702335" cy="246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4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571473" y="285728"/>
          <a:ext cx="7929618" cy="6786610"/>
        </p:xfrm>
        <a:graphic>
          <a:graphicData uri="http://schemas.openxmlformats.org/presentationml/2006/ole">
            <p:oleObj spid="_x0000_s11266" name="Документ" r:id="rId3" imgW="6742105" imgH="838272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ГРАНТ - 2019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4"/>
            <a:ext cx="7848872" cy="65710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2000" b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Гранта  на предоставление в 2019 году из федерального бюджета грантов в форме субсидий на реализацию мероприятий, обеспечивающих создание инфраструктуры центров (служб) помощи родителям с детьми дошкольного возраста, в том числе от 0 до 3 лет, реализующих программы психолого - педагогической, диагностической, консультационной помощи родителям с детьми дошкольного возраста, в том числе от 0 до 3 лет ведомственной целевой программы «Развитие современных механизмов и технологий дошкольного и общего образования» подпрограммы «Развитие дошкольного и общего образования» государственной программы Российской Федерации «Развитие образования»</a:t>
            </a:r>
            <a:endParaRPr lang="ru-RU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50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Грант - 2021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572560" cy="5429288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>
              <a:buNone/>
            </a:pPr>
            <a:r>
              <a:rPr lang="ru-RU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None/>
            </a:pPr>
            <a:r>
              <a:rPr lang="ru-RU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Грант  на предоставление в 2021 году из федерального бюджета грантов в форме субсидий на реализацию проектов, обеспечивающих создание инфраструктуры центров (служб) помощи родителям с детьми дошкольного возраста, в том числе от 0 до 3 лет, реализующих программы </a:t>
            </a:r>
            <a:r>
              <a:rPr lang="ru-RU" sz="2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- педагогической, диагностической, консультационной помощи родителям с детьми дошкольного возраста, в том числе от 0 до 3 лет, в рамках реализации мероприятия «Реализация организационно – методических моделей и стандарта в дошкольном образовании путём актуализации нормативно – методической и методологической базы, а также экспертно – аналитическое сопровождение её внедрения» ведомственной целевой программы «Развитие современных механизмов и технологий дошкольного и общего образования» подпрограммы «Развитие дошкольного и общего образования» государственной программы Российской Федерации «Развитие образования».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4"/>
            <a:ext cx="78488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Консультационный центр «</a:t>
            </a:r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НАВСТРЕЧУ</a:t>
            </a:r>
            <a:r>
              <a:rPr lang="ru-RU" sz="4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003\Desktop\V2riYONDQ_I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65" y="2348880"/>
            <a:ext cx="5476709" cy="37807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019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4"/>
            <a:ext cx="784887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</a:t>
            </a:r>
            <a:r>
              <a:rPr lang="ru-RU" sz="2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СРЕДА ДОО</a:t>
            </a:r>
            <a:endParaRPr lang="ru-RU" sz="2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003\Desktop\ФОТО - 2019\ОСНАЩЕНИЕ ДС\IMG-20190211-WA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67" y="4365104"/>
            <a:ext cx="4096455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003\Desktop\ФОТО - 2019\ОСНАЩЕНИЕ ДС\IMG_20190205_1425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" b="11109"/>
          <a:stretch/>
        </p:blipFill>
        <p:spPr bwMode="auto">
          <a:xfrm>
            <a:off x="4758840" y="1700808"/>
            <a:ext cx="3969441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003\Desktop\ФОТО - 2019\ОСНАЩЕНИЕ ДС\IMG_20190205_1422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664"/>
          <a:stretch/>
        </p:blipFill>
        <p:spPr bwMode="auto">
          <a:xfrm>
            <a:off x="467544" y="1700808"/>
            <a:ext cx="3957553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98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Оснащение консультационного центра</a:t>
            </a:r>
            <a:endParaRPr lang="ru-RU" dirty="0"/>
          </a:p>
        </p:txBody>
      </p:sp>
      <p:pic>
        <p:nvPicPr>
          <p:cNvPr id="9221" name="Picture 5" descr="C:\Users\Рафиля\Downloads\20210825_150457.jpg"/>
          <p:cNvPicPr>
            <a:picLocks noChangeAspect="1" noChangeArrowheads="1"/>
          </p:cNvPicPr>
          <p:nvPr/>
        </p:nvPicPr>
        <p:blipFill>
          <a:blip r:embed="rId2" cstate="print"/>
          <a:srcRect l="11111" r="12169"/>
          <a:stretch>
            <a:fillRect/>
          </a:stretch>
        </p:blipFill>
        <p:spPr bwMode="auto">
          <a:xfrm>
            <a:off x="285720" y="1571612"/>
            <a:ext cx="8429652" cy="5065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афиля\Downloads\20200109_095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187" r="2939" b="7692"/>
          <a:stretch>
            <a:fillRect/>
          </a:stretch>
        </p:blipFill>
        <p:spPr bwMode="auto">
          <a:xfrm>
            <a:off x="214282" y="500042"/>
            <a:ext cx="4907573" cy="3000396"/>
          </a:xfrm>
          <a:prstGeom prst="rect">
            <a:avLst/>
          </a:prstGeom>
          <a:noFill/>
        </p:spPr>
      </p:pic>
      <p:pic>
        <p:nvPicPr>
          <p:cNvPr id="10243" name="Picture 3" descr="C:\Users\Рафиля\Downloads\20200109_095214.jpg"/>
          <p:cNvPicPr>
            <a:picLocks noChangeAspect="1" noChangeArrowheads="1"/>
          </p:cNvPicPr>
          <p:nvPr/>
        </p:nvPicPr>
        <p:blipFill>
          <a:blip r:embed="rId3" cstate="print"/>
          <a:srcRect t="21411" r="6570" b="6570"/>
          <a:stretch>
            <a:fillRect/>
          </a:stretch>
        </p:blipFill>
        <p:spPr bwMode="auto">
          <a:xfrm>
            <a:off x="214282" y="3571876"/>
            <a:ext cx="4857784" cy="3014896"/>
          </a:xfrm>
          <a:prstGeom prst="rect">
            <a:avLst/>
          </a:prstGeom>
          <a:noFill/>
        </p:spPr>
      </p:pic>
      <p:pic>
        <p:nvPicPr>
          <p:cNvPr id="10244" name="Picture 4" descr="C:\Users\Рафиля\Downloads\20200109_095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07719" y="1750207"/>
            <a:ext cx="4857782" cy="364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4"/>
            <a:ext cx="784887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и семья - едины</a:t>
            </a:r>
            <a:endParaRPr lang="ru-RU" sz="25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003\Desktop\КЦ ВМЕСТЕ\фото мероприятий\Рисование песком 3 гр Г.В\20190730_1628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96"/>
          <a:stretch/>
        </p:blipFill>
        <p:spPr bwMode="auto">
          <a:xfrm>
            <a:off x="4357686" y="1071546"/>
            <a:ext cx="4392700" cy="26590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003\Desktop\КЦ ВМЕСТЕ\фото мероприятий\Мелкая моторика 2 группа ГМ\20190710_102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1" y="3407429"/>
            <a:ext cx="5715040" cy="3214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610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4"/>
            <a:ext cx="78488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для родителей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003\Desktop\КЦ ВМЕСТЕ\фото мероприятий\Род.собрание ясли Р.Ф\20190730_1706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035" r="1540"/>
          <a:stretch/>
        </p:blipFill>
        <p:spPr bwMode="auto">
          <a:xfrm>
            <a:off x="296670" y="1960451"/>
            <a:ext cx="8826767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843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4"/>
            <a:ext cx="78488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вместе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User003\Desktop\КЦ ВМЕСТЕ\фото мероприятий\День семьи 1 группа ГС\20190708_162641_1562655275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94" y="928670"/>
            <a:ext cx="5342006" cy="300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003\Desktop\ФОТО 2017\ФОТО РЕПКА\IMG_19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453" r="8692"/>
          <a:stretch/>
        </p:blipFill>
        <p:spPr bwMode="auto">
          <a:xfrm>
            <a:off x="0" y="3050195"/>
            <a:ext cx="5482833" cy="38078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6734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003\Desktop\КЦ ВМЕСТЕ\фото мероприятий\4 группа ПДД ГИ\IMG-20190731-WA0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3329135" cy="4438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003\Desktop\КЦ ВМЕСТЕ\фото мероприятий\4 группа ПДД ГИ\IMG-20190731-WA0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14" y="785794"/>
            <a:ext cx="5827486" cy="327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09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1428736"/>
            <a:ext cx="664373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  за </a:t>
            </a:r>
          </a:p>
          <a:p>
            <a:pPr algn="ctr"/>
            <a:r>
              <a:rPr lang="ru-RU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99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4"/>
            <a:ext cx="78488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Качественный состав педагогов ДС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428992" y="1071546"/>
            <a:ext cx="2357454" cy="857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Заведующий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10" y="1643050"/>
            <a:ext cx="2000264" cy="92869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Старший воспитатель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6578" y="1571612"/>
            <a:ext cx="2071702" cy="92869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Завхоз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14744" y="2571744"/>
            <a:ext cx="2000264" cy="8572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Медсестра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7356" y="3786190"/>
            <a:ext cx="2071702" cy="107157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Специалисты ДОУ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15008" y="3857628"/>
            <a:ext cx="2143140" cy="100013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Обслуживающий персонал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3643306" y="5572140"/>
            <a:ext cx="2214578" cy="10001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Родители, дети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596" y="5500702"/>
            <a:ext cx="2071702" cy="92869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Воспитатели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72330" y="5500702"/>
            <a:ext cx="1857388" cy="92869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Младшие воспитатели</a:t>
            </a:r>
            <a:endParaRPr lang="ru-RU" dirty="0"/>
          </a:p>
        </p:txBody>
      </p:sp>
      <p:sp>
        <p:nvSpPr>
          <p:cNvPr id="24" name="Двойная стрелка вверх/вниз 23"/>
          <p:cNvSpPr/>
          <p:nvPr/>
        </p:nvSpPr>
        <p:spPr>
          <a:xfrm>
            <a:off x="928662" y="2643182"/>
            <a:ext cx="142876" cy="2786082"/>
          </a:xfrm>
          <a:prstGeom prst="up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войная стрелка вверх/вниз 24"/>
          <p:cNvSpPr/>
          <p:nvPr/>
        </p:nvSpPr>
        <p:spPr>
          <a:xfrm rot="20159338">
            <a:off x="2103841" y="2522315"/>
            <a:ext cx="131109" cy="1218481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войная стрелка вверх/вниз 25"/>
          <p:cNvSpPr/>
          <p:nvPr/>
        </p:nvSpPr>
        <p:spPr>
          <a:xfrm>
            <a:off x="4572000" y="2000240"/>
            <a:ext cx="117157" cy="500066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войная стрелка вверх/вниз 26"/>
          <p:cNvSpPr/>
          <p:nvPr/>
        </p:nvSpPr>
        <p:spPr>
          <a:xfrm rot="1391356">
            <a:off x="7182787" y="2480452"/>
            <a:ext cx="131333" cy="1313241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войная стрелка вверх/вниз 27"/>
          <p:cNvSpPr/>
          <p:nvPr/>
        </p:nvSpPr>
        <p:spPr>
          <a:xfrm>
            <a:off x="4572000" y="3500438"/>
            <a:ext cx="142876" cy="2000264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войная стрелка вверх/вниз 28"/>
          <p:cNvSpPr/>
          <p:nvPr/>
        </p:nvSpPr>
        <p:spPr>
          <a:xfrm rot="1733163" flipH="1">
            <a:off x="2137130" y="4882012"/>
            <a:ext cx="121207" cy="575885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войная стрелка вверх/вниз 29"/>
          <p:cNvSpPr/>
          <p:nvPr/>
        </p:nvSpPr>
        <p:spPr>
          <a:xfrm rot="20141996">
            <a:off x="7194875" y="4866989"/>
            <a:ext cx="159616" cy="571504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войная стрелка вверх/вниз 30"/>
          <p:cNvSpPr/>
          <p:nvPr/>
        </p:nvSpPr>
        <p:spPr>
          <a:xfrm>
            <a:off x="8286776" y="2571744"/>
            <a:ext cx="142876" cy="2857520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войная стрелка влево/вправо 31"/>
          <p:cNvSpPr/>
          <p:nvPr/>
        </p:nvSpPr>
        <p:spPr>
          <a:xfrm>
            <a:off x="2571736" y="6000768"/>
            <a:ext cx="1000132" cy="142876"/>
          </a:xfrm>
          <a:prstGeom prst="left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войная стрелка влево/вправо 32"/>
          <p:cNvSpPr/>
          <p:nvPr/>
        </p:nvSpPr>
        <p:spPr>
          <a:xfrm>
            <a:off x="6000760" y="6000768"/>
            <a:ext cx="1000132" cy="142876"/>
          </a:xfrm>
          <a:prstGeom prst="left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войная стрелка вверх/вниз 33"/>
          <p:cNvSpPr/>
          <p:nvPr/>
        </p:nvSpPr>
        <p:spPr>
          <a:xfrm rot="19737287">
            <a:off x="3580303" y="4872859"/>
            <a:ext cx="145514" cy="904261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войная стрелка вверх/вниз 34"/>
          <p:cNvSpPr/>
          <p:nvPr/>
        </p:nvSpPr>
        <p:spPr>
          <a:xfrm rot="1477473">
            <a:off x="5737627" y="4932988"/>
            <a:ext cx="159649" cy="785818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войная стрелка влево/вправо 35"/>
          <p:cNvSpPr/>
          <p:nvPr/>
        </p:nvSpPr>
        <p:spPr>
          <a:xfrm rot="20368134">
            <a:off x="2707209" y="1546520"/>
            <a:ext cx="697454" cy="142330"/>
          </a:xfrm>
          <a:prstGeom prst="left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войная стрелка влево/вправо 36"/>
          <p:cNvSpPr/>
          <p:nvPr/>
        </p:nvSpPr>
        <p:spPr>
          <a:xfrm rot="1076577">
            <a:off x="5844025" y="1571161"/>
            <a:ext cx="857256" cy="157936"/>
          </a:xfrm>
          <a:prstGeom prst="left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войная стрелка вверх/вниз 37"/>
          <p:cNvSpPr/>
          <p:nvPr/>
        </p:nvSpPr>
        <p:spPr>
          <a:xfrm rot="1790815">
            <a:off x="3381749" y="3087887"/>
            <a:ext cx="141189" cy="709021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Двойная стрелка вверх/вниз 38"/>
          <p:cNvSpPr/>
          <p:nvPr/>
        </p:nvSpPr>
        <p:spPr>
          <a:xfrm rot="19160821">
            <a:off x="5941296" y="3137467"/>
            <a:ext cx="131368" cy="705165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одержимое 3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33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Весёлые старты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714488"/>
            <a:ext cx="476253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714488"/>
            <a:ext cx="3608735" cy="482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33540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Вперёд, Юниоры!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75133"/>
            <a:ext cx="7072362" cy="5304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33400"/>
            <a:ext cx="4286280" cy="2252658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Возрождение –     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Я</a:t>
            </a:r>
            <a:r>
              <a:rPr lang="tt-RU" sz="4400" dirty="0" smtClean="0">
                <a:latin typeface="Times New Roman" pitchFamily="18" charset="0"/>
                <a:cs typeface="Times New Roman" pitchFamily="18" charset="0"/>
              </a:rPr>
              <a:t>ңарыш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500042"/>
            <a:ext cx="4587028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Плавательный бассейн «Лагуна»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Рафиля\Downloads\IMG-20210825-WA0030.jpg"/>
          <p:cNvPicPr>
            <a:picLocks noChangeAspect="1" noChangeArrowheads="1"/>
          </p:cNvPicPr>
          <p:nvPr/>
        </p:nvPicPr>
        <p:blipFill>
          <a:blip r:embed="rId2" cstate="print"/>
          <a:srcRect l="11429" r="5714"/>
          <a:stretch>
            <a:fillRect/>
          </a:stretch>
        </p:blipFill>
        <p:spPr bwMode="auto">
          <a:xfrm>
            <a:off x="214282" y="1952204"/>
            <a:ext cx="5143536" cy="4655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Рафиля\Downloads\IMG-20210825-WA0039.jpg"/>
          <p:cNvPicPr>
            <a:picLocks noChangeAspect="1" noChangeArrowheads="1"/>
          </p:cNvPicPr>
          <p:nvPr/>
        </p:nvPicPr>
        <p:blipFill>
          <a:blip r:embed="rId3" cstate="print"/>
          <a:srcRect l="9756" t="13171" r="10244"/>
          <a:stretch>
            <a:fillRect/>
          </a:stretch>
        </p:blipFill>
        <p:spPr bwMode="auto">
          <a:xfrm>
            <a:off x="5401965" y="1571612"/>
            <a:ext cx="3455527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33400"/>
            <a:ext cx="8258204" cy="99060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Радуга детских талантов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357298"/>
            <a:ext cx="7000924" cy="525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Мирас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Наследие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3685635" cy="510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60388"/>
            <a:ext cx="3714776" cy="514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1847</TotalTime>
  <Words>317</Words>
  <Application>Microsoft Office PowerPoint</Application>
  <PresentationFormat>Экран (4:3)</PresentationFormat>
  <Paragraphs>40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Ясность</vt:lpstr>
      <vt:lpstr>Документ</vt:lpstr>
      <vt:lpstr>Слайд 1</vt:lpstr>
      <vt:lpstr>Слайд 2</vt:lpstr>
      <vt:lpstr>Слайд 3</vt:lpstr>
      <vt:lpstr>  Весёлые старты</vt:lpstr>
      <vt:lpstr>   Вперёд, Юниоры!</vt:lpstr>
      <vt:lpstr>Возрождение –            Яңарыш</vt:lpstr>
      <vt:lpstr>Плавательный бассейн «Лагуна»</vt:lpstr>
      <vt:lpstr> Радуга детских талантов</vt:lpstr>
      <vt:lpstr>                    Мирас – Наследие</vt:lpstr>
      <vt:lpstr>Слайд 10</vt:lpstr>
      <vt:lpstr>Слайд 11</vt:lpstr>
      <vt:lpstr>Замана баласы</vt:lpstr>
      <vt:lpstr>Слайд 13</vt:lpstr>
      <vt:lpstr>Слайд 14</vt:lpstr>
      <vt:lpstr>Слайд 15</vt:lpstr>
      <vt:lpstr>Слайд 16</vt:lpstr>
      <vt:lpstr>ГРАНТ - 2019</vt:lpstr>
      <vt:lpstr>Грант - 2021</vt:lpstr>
      <vt:lpstr>Слайд 19</vt:lpstr>
      <vt:lpstr>Оснащение консультационного центра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User003</dc:creator>
  <cp:lastModifiedBy>Рафиля</cp:lastModifiedBy>
  <cp:revision>124</cp:revision>
  <cp:lastPrinted>2019-08-20T07:43:32Z</cp:lastPrinted>
  <dcterms:created xsi:type="dcterms:W3CDTF">2019-02-05T06:19:53Z</dcterms:created>
  <dcterms:modified xsi:type="dcterms:W3CDTF">2021-12-09T10:32:36Z</dcterms:modified>
</cp:coreProperties>
</file>