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83" r:id="rId3"/>
    <p:sldId id="284" r:id="rId4"/>
    <p:sldId id="286" r:id="rId5"/>
    <p:sldId id="285" r:id="rId6"/>
    <p:sldId id="287" r:id="rId7"/>
    <p:sldId id="289" r:id="rId8"/>
    <p:sldId id="293" r:id="rId9"/>
    <p:sldId id="290" r:id="rId10"/>
    <p:sldId id="291" r:id="rId11"/>
    <p:sldId id="29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B2EC7-0290-4F0A-AE30-D86DF53200DD}" type="doc">
      <dgm:prSet loTypeId="urn:microsoft.com/office/officeart/2005/8/layout/vProcess5" loCatId="process" qsTypeId="urn:microsoft.com/office/officeart/2005/8/quickstyle/3d2#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FCC36D-FB9B-4262-817D-28C5F833A6CD}">
      <dgm:prSet phldrT="[Текст]"/>
      <dgm:spPr>
        <a:xfrm>
          <a:off x="0" y="0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Создание благоприятной эмоциональной атмосферы;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2E19BAB-441A-4AD8-A68F-009F9FDB093C}" type="parTrans" cxnId="{DBDC9105-5FB5-48F4-B845-DAA7EAC74369}">
      <dgm:prSet/>
      <dgm:spPr/>
      <dgm:t>
        <a:bodyPr/>
        <a:lstStyle/>
        <a:p>
          <a:endParaRPr lang="ru-RU"/>
        </a:p>
      </dgm:t>
    </dgm:pt>
    <dgm:pt modelId="{81C3655D-9707-4EF0-822B-A67BAA66D3E2}" type="sibTrans" cxnId="{DBDC9105-5FB5-48F4-B845-DAA7EAC74369}">
      <dgm:prSet/>
      <dgm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AC722E5-5011-465C-8942-F6352644F5C1}">
      <dgm:prSet phldrT="[Текст]"/>
      <dgm:spPr>
        <a:xfrm>
          <a:off x="586441" y="1612777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Отсутствие принуждения. Интеллектуальная деятельность должна нравиться ребенку и носить только добровольный характер;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FBAAF07-4D2A-4466-B34B-F0E7E6C7B676}" type="parTrans" cxnId="{6FB816E8-8C72-41FF-95E3-E9BC3740CB2C}">
      <dgm:prSet/>
      <dgm:spPr/>
      <dgm:t>
        <a:bodyPr/>
        <a:lstStyle/>
        <a:p>
          <a:endParaRPr lang="ru-RU"/>
        </a:p>
      </dgm:t>
    </dgm:pt>
    <dgm:pt modelId="{9E68B4EF-5272-4134-8EA3-F634AC462AED}" type="sibTrans" cxnId="{6FB816E8-8C72-41FF-95E3-E9BC3740CB2C}">
      <dgm:prSet/>
      <dgm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DC33B27-EB89-4809-9E3B-7123C07DFD3C}">
      <dgm:prSet phldrT="[Текст]"/>
      <dgm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Развивающая деятельность должна быть доступной для ребенка  и соответствовать  его возрасту.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DCFFE33-77A3-493E-B0EA-A960B3E54B8D}" type="sibTrans" cxnId="{A1E41523-4A23-4130-9AD2-AE9D9C4D1C66}">
      <dgm:prSet/>
      <dgm:spPr/>
      <dgm:t>
        <a:bodyPr/>
        <a:lstStyle/>
        <a:p>
          <a:endParaRPr lang="ru-RU"/>
        </a:p>
      </dgm:t>
    </dgm:pt>
    <dgm:pt modelId="{DF0DE380-70EF-4D81-B772-B9B0B17D7B10}" type="parTrans" cxnId="{A1E41523-4A23-4130-9AD2-AE9D9C4D1C66}">
      <dgm:prSet/>
      <dgm:spPr/>
      <dgm:t>
        <a:bodyPr/>
        <a:lstStyle/>
        <a:p>
          <a:endParaRPr lang="ru-RU"/>
        </a:p>
      </dgm:t>
    </dgm:pt>
    <dgm:pt modelId="{89DEF8F2-6486-453B-A6E6-A02085CABD33}" type="pres">
      <dgm:prSet presAssocID="{D49B2EC7-0290-4F0A-AE30-D86DF53200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571C03-B843-4421-B61F-5EBA903D0EC3}" type="pres">
      <dgm:prSet presAssocID="{D49B2EC7-0290-4F0A-AE30-D86DF53200DD}" presName="dummyMaxCanvas" presStyleCnt="0">
        <dgm:presLayoutVars/>
      </dgm:prSet>
      <dgm:spPr/>
    </dgm:pt>
    <dgm:pt modelId="{BB0FCAD4-F30E-4E20-AAC2-EFA730BBBBE6}" type="pres">
      <dgm:prSet presAssocID="{D49B2EC7-0290-4F0A-AE30-D86DF53200D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B0FB3-981E-491D-9ED4-4239A864CB77}" type="pres">
      <dgm:prSet presAssocID="{D49B2EC7-0290-4F0A-AE30-D86DF53200DD}" presName="ThreeNodes_2" presStyleLbl="node1" presStyleIdx="1" presStyleCnt="3" custLinFactNeighborX="748" custLinFactNeighborY="2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39459-BB00-40B3-B409-245F2C61DC0B}" type="pres">
      <dgm:prSet presAssocID="{D49B2EC7-0290-4F0A-AE30-D86DF53200DD}" presName="ThreeNodes_3" presStyleLbl="node1" presStyleIdx="2" presStyleCnt="3" custLinFactNeighborX="-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7C33F-A313-4B01-9B91-F2B7B7BECA1D}" type="pres">
      <dgm:prSet presAssocID="{D49B2EC7-0290-4F0A-AE30-D86DF53200D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D19E7-318A-4389-AD71-675333D43FC0}" type="pres">
      <dgm:prSet presAssocID="{D49B2EC7-0290-4F0A-AE30-D86DF53200D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47A45-39B6-46C5-B66F-3AAAE2FF4D4D}" type="pres">
      <dgm:prSet presAssocID="{D49B2EC7-0290-4F0A-AE30-D86DF53200D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B1C8C-5057-4BAE-9588-38478DBD3DD9}" type="pres">
      <dgm:prSet presAssocID="{D49B2EC7-0290-4F0A-AE30-D86DF53200D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0AE7B-1217-4AA4-B778-2072FB9B0409}" type="pres">
      <dgm:prSet presAssocID="{D49B2EC7-0290-4F0A-AE30-D86DF53200D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A8B62-3D22-42C6-8758-4A4D62A81EC2}" type="presOf" srcId="{2AC722E5-5011-465C-8942-F6352644F5C1}" destId="{653B1C8C-5057-4BAE-9588-38478DBD3DD9}" srcOrd="1" destOrd="0" presId="urn:microsoft.com/office/officeart/2005/8/layout/vProcess5"/>
    <dgm:cxn modelId="{DBDC9105-5FB5-48F4-B845-DAA7EAC74369}" srcId="{D49B2EC7-0290-4F0A-AE30-D86DF53200DD}" destId="{05FCC36D-FB9B-4262-817D-28C5F833A6CD}" srcOrd="0" destOrd="0" parTransId="{A2E19BAB-441A-4AD8-A68F-009F9FDB093C}" sibTransId="{81C3655D-9707-4EF0-822B-A67BAA66D3E2}"/>
    <dgm:cxn modelId="{A1E41523-4A23-4130-9AD2-AE9D9C4D1C66}" srcId="{D49B2EC7-0290-4F0A-AE30-D86DF53200DD}" destId="{BDC33B27-EB89-4809-9E3B-7123C07DFD3C}" srcOrd="2" destOrd="0" parTransId="{DF0DE380-70EF-4D81-B772-B9B0B17D7B10}" sibTransId="{4DCFFE33-77A3-493E-B0EA-A960B3E54B8D}"/>
    <dgm:cxn modelId="{EBF0DAF8-AD51-4CBD-9B14-479C16A34E58}" type="presOf" srcId="{81C3655D-9707-4EF0-822B-A67BAA66D3E2}" destId="{EAB7C33F-A313-4B01-9B91-F2B7B7BECA1D}" srcOrd="0" destOrd="0" presId="urn:microsoft.com/office/officeart/2005/8/layout/vProcess5"/>
    <dgm:cxn modelId="{87B7ABBC-3173-46D6-964C-E3CB3FA231BC}" type="presOf" srcId="{2AC722E5-5011-465C-8942-F6352644F5C1}" destId="{6E6B0FB3-981E-491D-9ED4-4239A864CB77}" srcOrd="0" destOrd="0" presId="urn:microsoft.com/office/officeart/2005/8/layout/vProcess5"/>
    <dgm:cxn modelId="{98629D51-FFF9-4A87-84B7-092652DB56AA}" type="presOf" srcId="{D49B2EC7-0290-4F0A-AE30-D86DF53200DD}" destId="{89DEF8F2-6486-453B-A6E6-A02085CABD33}" srcOrd="0" destOrd="0" presId="urn:microsoft.com/office/officeart/2005/8/layout/vProcess5"/>
    <dgm:cxn modelId="{5C00D94C-2EAF-4FAE-8B67-5F6F2ACCF2ED}" type="presOf" srcId="{9E68B4EF-5272-4134-8EA3-F634AC462AED}" destId="{039D19E7-318A-4389-AD71-675333D43FC0}" srcOrd="0" destOrd="0" presId="urn:microsoft.com/office/officeart/2005/8/layout/vProcess5"/>
    <dgm:cxn modelId="{C8AB6923-E6CF-4E50-A742-B925750C1E54}" type="presOf" srcId="{05FCC36D-FB9B-4262-817D-28C5F833A6CD}" destId="{58E47A45-39B6-46C5-B66F-3AAAE2FF4D4D}" srcOrd="1" destOrd="0" presId="urn:microsoft.com/office/officeart/2005/8/layout/vProcess5"/>
    <dgm:cxn modelId="{075ABC91-7C96-4BED-8253-94E6424D0D9D}" type="presOf" srcId="{BDC33B27-EB89-4809-9E3B-7123C07DFD3C}" destId="{5E70AE7B-1217-4AA4-B778-2072FB9B0409}" srcOrd="1" destOrd="0" presId="urn:microsoft.com/office/officeart/2005/8/layout/vProcess5"/>
    <dgm:cxn modelId="{76CF3B06-D891-48AC-A68A-2B9D44BA1A17}" type="presOf" srcId="{BDC33B27-EB89-4809-9E3B-7123C07DFD3C}" destId="{96139459-BB00-40B3-B409-245F2C61DC0B}" srcOrd="0" destOrd="0" presId="urn:microsoft.com/office/officeart/2005/8/layout/vProcess5"/>
    <dgm:cxn modelId="{2ADBE3FB-3A00-4298-9F43-291D5209B68A}" type="presOf" srcId="{05FCC36D-FB9B-4262-817D-28C5F833A6CD}" destId="{BB0FCAD4-F30E-4E20-AAC2-EFA730BBBBE6}" srcOrd="0" destOrd="0" presId="urn:microsoft.com/office/officeart/2005/8/layout/vProcess5"/>
    <dgm:cxn modelId="{6FB816E8-8C72-41FF-95E3-E9BC3740CB2C}" srcId="{D49B2EC7-0290-4F0A-AE30-D86DF53200DD}" destId="{2AC722E5-5011-465C-8942-F6352644F5C1}" srcOrd="1" destOrd="0" parTransId="{6FBAAF07-4D2A-4466-B34B-F0E7E6C7B676}" sibTransId="{9E68B4EF-5272-4134-8EA3-F634AC462AED}"/>
    <dgm:cxn modelId="{1CC09C6D-EF55-49BC-9E85-CD5BF194675E}" type="presParOf" srcId="{89DEF8F2-6486-453B-A6E6-A02085CABD33}" destId="{9F571C03-B843-4421-B61F-5EBA903D0EC3}" srcOrd="0" destOrd="0" presId="urn:microsoft.com/office/officeart/2005/8/layout/vProcess5"/>
    <dgm:cxn modelId="{18F0D185-CF81-4BAC-825D-0C644C58766F}" type="presParOf" srcId="{89DEF8F2-6486-453B-A6E6-A02085CABD33}" destId="{BB0FCAD4-F30E-4E20-AAC2-EFA730BBBBE6}" srcOrd="1" destOrd="0" presId="urn:microsoft.com/office/officeart/2005/8/layout/vProcess5"/>
    <dgm:cxn modelId="{72D085D6-F533-456D-8AA0-57B09F5D0746}" type="presParOf" srcId="{89DEF8F2-6486-453B-A6E6-A02085CABD33}" destId="{6E6B0FB3-981E-491D-9ED4-4239A864CB77}" srcOrd="2" destOrd="0" presId="urn:microsoft.com/office/officeart/2005/8/layout/vProcess5"/>
    <dgm:cxn modelId="{6141C296-25D6-4047-B0A7-4D18E50792A9}" type="presParOf" srcId="{89DEF8F2-6486-453B-A6E6-A02085CABD33}" destId="{96139459-BB00-40B3-B409-245F2C61DC0B}" srcOrd="3" destOrd="0" presId="urn:microsoft.com/office/officeart/2005/8/layout/vProcess5"/>
    <dgm:cxn modelId="{DD714826-1D40-4D4D-81B4-CCCC5E887521}" type="presParOf" srcId="{89DEF8F2-6486-453B-A6E6-A02085CABD33}" destId="{EAB7C33F-A313-4B01-9B91-F2B7B7BECA1D}" srcOrd="4" destOrd="0" presId="urn:microsoft.com/office/officeart/2005/8/layout/vProcess5"/>
    <dgm:cxn modelId="{2DDC2639-E7C0-4CC6-9BE9-2C6930EEF3E5}" type="presParOf" srcId="{89DEF8F2-6486-453B-A6E6-A02085CABD33}" destId="{039D19E7-318A-4389-AD71-675333D43FC0}" srcOrd="5" destOrd="0" presId="urn:microsoft.com/office/officeart/2005/8/layout/vProcess5"/>
    <dgm:cxn modelId="{76A1185B-E777-4F85-9C8F-70C7428B0C03}" type="presParOf" srcId="{89DEF8F2-6486-453B-A6E6-A02085CABD33}" destId="{58E47A45-39B6-46C5-B66F-3AAAE2FF4D4D}" srcOrd="6" destOrd="0" presId="urn:microsoft.com/office/officeart/2005/8/layout/vProcess5"/>
    <dgm:cxn modelId="{A8C11630-9162-48ED-A1BA-B452B9CA4FA8}" type="presParOf" srcId="{89DEF8F2-6486-453B-A6E6-A02085CABD33}" destId="{653B1C8C-5057-4BAE-9588-38478DBD3DD9}" srcOrd="7" destOrd="0" presId="urn:microsoft.com/office/officeart/2005/8/layout/vProcess5"/>
    <dgm:cxn modelId="{4B40889F-183E-456E-A4C6-F18B8354CFCA}" type="presParOf" srcId="{89DEF8F2-6486-453B-A6E6-A02085CABD33}" destId="{5E70AE7B-1217-4AA4-B778-2072FB9B040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372AFB-BA65-48F7-810A-1002CE6742BD}" type="doc">
      <dgm:prSet loTypeId="urn:microsoft.com/office/officeart/2005/8/layout/radial6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EBCED6C-9649-482E-84AE-594A36E5A034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3456674" y="2237238"/>
          <a:ext cx="2500367" cy="1708333"/>
        </a:xfrm>
        <a:prstGeom prst="ellipse">
          <a:avLst/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800" b="1" i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Над какими видами интеллекта мы работаем </a:t>
          </a:r>
          <a:r>
            <a:rPr lang="tt-RU" sz="1800" b="1" i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нашем саду </a:t>
          </a:r>
          <a:endParaRPr lang="ru-RU" sz="1800" b="1" i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E6F92B3-2191-48BC-90C9-EB04975CB4BE}" type="parTrans" cxnId="{B1C9EBC0-4416-4131-8827-F611F4B81E9F}">
      <dgm:prSet/>
      <dgm:spPr/>
      <dgm:t>
        <a:bodyPr/>
        <a:lstStyle/>
        <a:p>
          <a:endParaRPr lang="ru-RU"/>
        </a:p>
      </dgm:t>
    </dgm:pt>
    <dgm:pt modelId="{FFD02D93-201D-486B-93E7-632290A643F3}" type="sibTrans" cxnId="{B1C9EBC0-4416-4131-8827-F611F4B81E9F}">
      <dgm:prSet/>
      <dgm:spPr/>
      <dgm:t>
        <a:bodyPr/>
        <a:lstStyle/>
        <a:p>
          <a:endParaRPr lang="ru-RU"/>
        </a:p>
      </dgm:t>
    </dgm:pt>
    <dgm:pt modelId="{6904AB25-7A64-4B74-8477-1B0542C1829F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3678598" y="1418"/>
          <a:ext cx="2000784" cy="119583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Логический</a:t>
          </a:r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6578303-8438-4613-B4EB-BD5BE2664FFD}" type="parTrans" cxnId="{A14EAD38-4697-491D-9F2D-D84BED9E9F2F}">
      <dgm:prSet/>
      <dgm:spPr/>
      <dgm:t>
        <a:bodyPr/>
        <a:lstStyle/>
        <a:p>
          <a:endParaRPr lang="ru-RU"/>
        </a:p>
      </dgm:t>
    </dgm:pt>
    <dgm:pt modelId="{2E48C4A3-B80F-4824-8C00-BE85CB55EB60}" type="sibTrans" cxnId="{A14EAD38-4697-491D-9F2D-D84BED9E9F2F}">
      <dgm:prSet/>
      <dgm:spPr>
        <a:xfrm>
          <a:off x="2152433" y="556224"/>
          <a:ext cx="5018548" cy="5018548"/>
        </a:xfrm>
        <a:prstGeom prst="blockArc">
          <a:avLst>
            <a:gd name="adj1" fmla="val 16224091"/>
            <a:gd name="adj2" fmla="val 18896237"/>
            <a:gd name="adj3" fmla="val 3431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0AD05E05-E0D0-45C3-A5EB-3F47D906418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5422482" y="4211526"/>
          <a:ext cx="2000784" cy="1195833"/>
        </a:xfrm>
        <a:prstGeom prst="ellipse">
          <a:avLst/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Физический</a:t>
          </a:r>
          <a:r>
            <a:rPr lang="ru-RU" sz="16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ru-RU" sz="16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4FC07AF-4A8D-4381-8EFD-2B68E95DDCF0}" type="parTrans" cxnId="{7C865F4B-B11F-4966-80D0-D000EB1D4E68}">
      <dgm:prSet/>
      <dgm:spPr/>
      <dgm:t>
        <a:bodyPr/>
        <a:lstStyle/>
        <a:p>
          <a:endParaRPr lang="ru-RU"/>
        </a:p>
      </dgm:t>
    </dgm:pt>
    <dgm:pt modelId="{072BD65A-E656-44EE-96B7-BF66DE79F548}" type="sibTrans" cxnId="{7C865F4B-B11F-4966-80D0-D000EB1D4E68}">
      <dgm:prSet/>
      <dgm:spPr>
        <a:xfrm>
          <a:off x="2169715" y="556285"/>
          <a:ext cx="5018548" cy="5018548"/>
        </a:xfrm>
        <a:prstGeom prst="blockArc">
          <a:avLst>
            <a:gd name="adj1" fmla="val 2700000"/>
            <a:gd name="adj2" fmla="val 5400000"/>
            <a:gd name="adj3" fmla="val 3431"/>
          </a:avLst>
        </a:prstGeom>
        <a:gradFill rotWithShape="0">
          <a:gsLst>
            <a:gs pos="0">
              <a:srgbClr val="9BBB59">
                <a:hueOff val="4821541"/>
                <a:satOff val="-7234"/>
                <a:lumOff val="-1176"/>
                <a:alphaOff val="0"/>
                <a:shade val="51000"/>
                <a:satMod val="130000"/>
              </a:srgbClr>
            </a:gs>
            <a:gs pos="80000">
              <a:srgbClr val="9BBB59">
                <a:hueOff val="4821541"/>
                <a:satOff val="-7234"/>
                <a:lumOff val="-1176"/>
                <a:alphaOff val="0"/>
                <a:shade val="93000"/>
                <a:satMod val="130000"/>
              </a:srgbClr>
            </a:gs>
            <a:gs pos="100000">
              <a:srgbClr val="9BBB59">
                <a:hueOff val="4821541"/>
                <a:satOff val="-7234"/>
                <a:lumOff val="-11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7F2B52BE-1FA7-4AA7-B3F2-EBFD9767E2F6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1934714" y="723758"/>
          <a:ext cx="2000784" cy="1195833"/>
        </a:xfrm>
        <a:prstGeom prst="ellipse">
          <a:avLst/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Духовный</a:t>
          </a:r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0DFA384-04E9-4C1D-A1D1-D50E46E31093}" type="parTrans" cxnId="{F31A0C32-C4CA-40A0-A355-97F32EC0CE72}">
      <dgm:prSet/>
      <dgm:spPr/>
      <dgm:t>
        <a:bodyPr/>
        <a:lstStyle/>
        <a:p>
          <a:endParaRPr lang="ru-RU"/>
        </a:p>
      </dgm:t>
    </dgm:pt>
    <dgm:pt modelId="{E3F25E85-3C27-403C-A58E-50F5906EB4BC}" type="sibTrans" cxnId="{F31A0C32-C4CA-40A0-A355-97F32EC0CE72}">
      <dgm:prSet/>
      <dgm:spPr>
        <a:xfrm>
          <a:off x="2169715" y="556285"/>
          <a:ext cx="5018548" cy="5018548"/>
        </a:xfrm>
        <a:prstGeom prst="blockArc">
          <a:avLst>
            <a:gd name="adj1" fmla="val 13500000"/>
            <a:gd name="adj2" fmla="val 16200000"/>
            <a:gd name="adj3" fmla="val 3431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6BE996E3-1E3F-4614-8C8A-C458CF64CBF5}">
      <dgm:prSet phldrT="[Текст]"/>
      <dgm:spPr/>
      <dgm:t>
        <a:bodyPr/>
        <a:lstStyle/>
        <a:p>
          <a:endParaRPr lang="ru-RU" dirty="0"/>
        </a:p>
      </dgm:t>
    </dgm:pt>
    <dgm:pt modelId="{ACCB4767-E5C7-455B-9EFD-A18173269BA7}" type="parTrans" cxnId="{EA775F2C-537D-4EDA-9C85-9B032B7451C4}">
      <dgm:prSet/>
      <dgm:spPr/>
      <dgm:t>
        <a:bodyPr/>
        <a:lstStyle/>
        <a:p>
          <a:endParaRPr lang="ru-RU"/>
        </a:p>
      </dgm:t>
    </dgm:pt>
    <dgm:pt modelId="{8FBF39E9-61D4-4F1E-928B-E053A5B21646}" type="sibTrans" cxnId="{EA775F2C-537D-4EDA-9C85-9B032B7451C4}">
      <dgm:prSet/>
      <dgm:spPr/>
      <dgm:t>
        <a:bodyPr/>
        <a:lstStyle/>
        <a:p>
          <a:endParaRPr lang="ru-RU"/>
        </a:p>
      </dgm:t>
    </dgm:pt>
    <dgm:pt modelId="{2BE11730-F19A-401E-809C-AF298C0430E9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1041172" y="2467642"/>
          <a:ext cx="2343187" cy="119583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Конструктивный</a:t>
          </a:r>
          <a:endParaRPr lang="ru-RU" sz="16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DAE9E76-9E94-4269-8CA5-D41C0735B2B4}" type="parTrans" cxnId="{DA2106D6-CFC1-4239-B460-46CEC3018762}">
      <dgm:prSet/>
      <dgm:spPr/>
      <dgm:t>
        <a:bodyPr/>
        <a:lstStyle/>
        <a:p>
          <a:endParaRPr lang="ru-RU"/>
        </a:p>
      </dgm:t>
    </dgm:pt>
    <dgm:pt modelId="{96A426EF-4D66-4FF5-BDBF-E4F01714B48B}" type="sibTrans" cxnId="{DA2106D6-CFC1-4239-B460-46CEC3018762}">
      <dgm:prSet/>
      <dgm:spPr>
        <a:xfrm>
          <a:off x="2169715" y="556285"/>
          <a:ext cx="5018548" cy="5018548"/>
        </a:xfrm>
        <a:prstGeom prst="blockArc">
          <a:avLst>
            <a:gd name="adj1" fmla="val 10800000"/>
            <a:gd name="adj2" fmla="val 13500000"/>
            <a:gd name="adj3" fmla="val 3431"/>
          </a:avLst>
        </a:prstGeom>
        <a:gradFill rotWithShape="0">
          <a:gsLst>
            <a:gs pos="0">
              <a:srgbClr val="9BBB59">
                <a:hueOff val="9643083"/>
                <a:satOff val="-14469"/>
                <a:lumOff val="-2353"/>
                <a:alphaOff val="0"/>
                <a:shade val="51000"/>
                <a:satMod val="130000"/>
              </a:srgbClr>
            </a:gs>
            <a:gs pos="80000">
              <a:srgbClr val="9BBB59">
                <a:hueOff val="9643083"/>
                <a:satOff val="-14469"/>
                <a:lumOff val="-2353"/>
                <a:alphaOff val="0"/>
                <a:shade val="93000"/>
                <a:satMod val="130000"/>
              </a:srgbClr>
            </a:gs>
            <a:gs pos="100000">
              <a:srgbClr val="9BBB59">
                <a:hueOff val="9643083"/>
                <a:satOff val="-14469"/>
                <a:lumOff val="-235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CDC6ECA4-C90F-489A-8E5D-91FFE6D6FB3F}">
      <dgm:prSet phldrT="[Текст]"/>
      <dgm:spPr/>
      <dgm:t>
        <a:bodyPr/>
        <a:lstStyle/>
        <a:p>
          <a:endParaRPr lang="ru-RU" dirty="0"/>
        </a:p>
      </dgm:t>
    </dgm:pt>
    <dgm:pt modelId="{90E74C8B-1864-4423-A069-ACD8EE21A909}" type="parTrans" cxnId="{DF12A6C8-CD36-419E-B58A-7BED5FA0ACA8}">
      <dgm:prSet/>
      <dgm:spPr/>
      <dgm:t>
        <a:bodyPr/>
        <a:lstStyle/>
        <a:p>
          <a:endParaRPr lang="ru-RU"/>
        </a:p>
      </dgm:t>
    </dgm:pt>
    <dgm:pt modelId="{8706622B-682C-44D1-8D26-E5A69FD2AF1B}" type="sibTrans" cxnId="{DF12A6C8-CD36-419E-B58A-7BED5FA0ACA8}">
      <dgm:prSet/>
      <dgm:spPr/>
      <dgm:t>
        <a:bodyPr/>
        <a:lstStyle/>
        <a:p>
          <a:endParaRPr lang="ru-RU"/>
        </a:p>
      </dgm:t>
    </dgm:pt>
    <dgm:pt modelId="{3B8E277D-FBC0-4E69-9276-34DBE3E8827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3678598" y="4933867"/>
          <a:ext cx="2000784" cy="119583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Социальный</a:t>
          </a:r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F53A65E-E9A6-4CF6-9697-EC619A25A2C5}" type="parTrans" cxnId="{C742A773-84D0-44DC-A0AD-293223B9D5E2}">
      <dgm:prSet/>
      <dgm:spPr/>
      <dgm:t>
        <a:bodyPr/>
        <a:lstStyle/>
        <a:p>
          <a:endParaRPr lang="ru-RU"/>
        </a:p>
      </dgm:t>
    </dgm:pt>
    <dgm:pt modelId="{AA7F731E-DAD3-481A-9180-89F3E2CC1060}" type="sibTrans" cxnId="{C742A773-84D0-44DC-A0AD-293223B9D5E2}">
      <dgm:prSet/>
      <dgm:spPr>
        <a:xfrm>
          <a:off x="2169715" y="556285"/>
          <a:ext cx="5018548" cy="5018548"/>
        </a:xfrm>
        <a:prstGeom prst="blockArc">
          <a:avLst>
            <a:gd name="adj1" fmla="val 5400000"/>
            <a:gd name="adj2" fmla="val 8100000"/>
            <a:gd name="adj3" fmla="val 3431"/>
          </a:avLst>
        </a:prstGeom>
        <a:gradFill rotWithShape="0">
          <a:gsLst>
            <a:gs pos="0">
              <a:srgbClr val="9BBB59">
                <a:hueOff val="6428722"/>
                <a:satOff val="-9646"/>
                <a:lumOff val="-1569"/>
                <a:alphaOff val="0"/>
                <a:shade val="51000"/>
                <a:satMod val="130000"/>
              </a:srgbClr>
            </a:gs>
            <a:gs pos="80000">
              <a:srgbClr val="9BBB59">
                <a:hueOff val="6428722"/>
                <a:satOff val="-9646"/>
                <a:lumOff val="-1569"/>
                <a:alphaOff val="0"/>
                <a:shade val="93000"/>
                <a:satMod val="130000"/>
              </a:srgbClr>
            </a:gs>
            <a:gs pos="100000">
              <a:srgbClr val="9BBB59">
                <a:hueOff val="6428722"/>
                <a:satOff val="-9646"/>
                <a:lumOff val="-156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5169DDC4-2722-4D20-8805-DA50585C61B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6148750" y="2467642"/>
          <a:ext cx="1992927" cy="119583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Эмоциональный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BAF40FE-3142-4BD3-8418-C72AF84B30C2}" type="parTrans" cxnId="{DDB5BDF3-EFB2-4797-8A87-DB4C0898049A}">
      <dgm:prSet/>
      <dgm:spPr/>
      <dgm:t>
        <a:bodyPr/>
        <a:lstStyle/>
        <a:p>
          <a:endParaRPr lang="ru-RU"/>
        </a:p>
      </dgm:t>
    </dgm:pt>
    <dgm:pt modelId="{18B8FBEC-3FCF-46F6-87BF-F7925347A1DD}" type="sibTrans" cxnId="{DDB5BDF3-EFB2-4797-8A87-DB4C0898049A}">
      <dgm:prSet/>
      <dgm:spPr>
        <a:xfrm>
          <a:off x="2169715" y="556285"/>
          <a:ext cx="5018548" cy="5018548"/>
        </a:xfrm>
        <a:prstGeom prst="blockArc">
          <a:avLst>
            <a:gd name="adj1" fmla="val 0"/>
            <a:gd name="adj2" fmla="val 2700000"/>
            <a:gd name="adj3" fmla="val 3431"/>
          </a:avLst>
        </a:prstGeom>
        <a:gradFill rotWithShape="0">
          <a:gsLst>
            <a:gs pos="0">
              <a:srgbClr val="9BBB59">
                <a:hueOff val="3214361"/>
                <a:satOff val="-4823"/>
                <a:lumOff val="-784"/>
                <a:alphaOff val="0"/>
                <a:shade val="51000"/>
                <a:satMod val="130000"/>
              </a:srgbClr>
            </a:gs>
            <a:gs pos="80000">
              <a:srgbClr val="9BBB59">
                <a:hueOff val="3214361"/>
                <a:satOff val="-4823"/>
                <a:lumOff val="-784"/>
                <a:alphaOff val="0"/>
                <a:shade val="93000"/>
                <a:satMod val="130000"/>
              </a:srgbClr>
            </a:gs>
            <a:gs pos="100000">
              <a:srgbClr val="9BBB59">
                <a:hueOff val="3214361"/>
                <a:satOff val="-4823"/>
                <a:lumOff val="-78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DB7DAE3F-13D1-4731-8C40-BFC94B90BDB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5403289" y="721790"/>
          <a:ext cx="2000784" cy="1195833"/>
        </a:xfrm>
        <a:prstGeom prst="ellipse">
          <a:avLst/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Вербальный</a:t>
          </a:r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0B4A9DC-C2F9-49A0-BB66-8BFAA87952B3}" type="parTrans" cxnId="{00BD755C-3127-4A2A-BA32-F00C07BAB882}">
      <dgm:prSet/>
      <dgm:spPr/>
      <dgm:t>
        <a:bodyPr/>
        <a:lstStyle/>
        <a:p>
          <a:endParaRPr lang="ru-RU"/>
        </a:p>
      </dgm:t>
    </dgm:pt>
    <dgm:pt modelId="{08EA22ED-4D3F-4EB3-9C0E-70905A5C885E}" type="sibTrans" cxnId="{00BD755C-3127-4A2A-BA32-F00C07BAB882}">
      <dgm:prSet/>
      <dgm:spPr>
        <a:xfrm>
          <a:off x="2169775" y="573358"/>
          <a:ext cx="5018548" cy="5018548"/>
        </a:xfrm>
        <a:prstGeom prst="blockArc">
          <a:avLst>
            <a:gd name="adj1" fmla="val 18862255"/>
            <a:gd name="adj2" fmla="val 21576201"/>
            <a:gd name="adj3" fmla="val 3431"/>
          </a:avLst>
        </a:prstGeom>
        <a:gradFill rotWithShape="0">
          <a:gsLst>
            <a:gs pos="0">
              <a:srgbClr val="9BBB59">
                <a:hueOff val="1607181"/>
                <a:satOff val="-2411"/>
                <a:lumOff val="-392"/>
                <a:alphaOff val="0"/>
                <a:shade val="51000"/>
                <a:satMod val="130000"/>
              </a:srgbClr>
            </a:gs>
            <a:gs pos="80000">
              <a:srgbClr val="9BBB59">
                <a:hueOff val="1607181"/>
                <a:satOff val="-2411"/>
                <a:lumOff val="-392"/>
                <a:alphaOff val="0"/>
                <a:shade val="93000"/>
                <a:satMod val="130000"/>
              </a:srgbClr>
            </a:gs>
            <a:gs pos="100000">
              <a:srgbClr val="9BBB59">
                <a:hueOff val="1607181"/>
                <a:satOff val="-2411"/>
                <a:lumOff val="-39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22EEA25B-6E66-4BC3-A4CB-E9B008071D78}">
      <dgm:prSet phldrT="[Текст]"/>
      <dgm:spPr/>
      <dgm:t>
        <a:bodyPr/>
        <a:lstStyle/>
        <a:p>
          <a:endParaRPr lang="ru-RU" dirty="0"/>
        </a:p>
      </dgm:t>
    </dgm:pt>
    <dgm:pt modelId="{30592AB1-EDA3-4992-BEE7-4A8F44060BAD}" type="parTrans" cxnId="{8E9D6E1D-6ECC-4D07-9529-853D4173B9F4}">
      <dgm:prSet/>
      <dgm:spPr/>
      <dgm:t>
        <a:bodyPr/>
        <a:lstStyle/>
        <a:p>
          <a:endParaRPr lang="ru-RU"/>
        </a:p>
      </dgm:t>
    </dgm:pt>
    <dgm:pt modelId="{F7D12DED-7F1F-42F6-AB82-925DE206356E}" type="sibTrans" cxnId="{8E9D6E1D-6ECC-4D07-9529-853D4173B9F4}">
      <dgm:prSet/>
      <dgm:spPr/>
      <dgm:t>
        <a:bodyPr/>
        <a:lstStyle/>
        <a:p>
          <a:endParaRPr lang="ru-RU"/>
        </a:p>
      </dgm:t>
    </dgm:pt>
    <dgm:pt modelId="{BDF535B3-3846-4C5D-AAD6-2CE8A27F45F0}">
      <dgm:prSet/>
      <dgm:spPr/>
      <dgm:t>
        <a:bodyPr/>
        <a:lstStyle/>
        <a:p>
          <a:endParaRPr lang="ru-RU" dirty="0"/>
        </a:p>
      </dgm:t>
    </dgm:pt>
    <dgm:pt modelId="{CA21655E-2053-4D21-B031-4954FD99EC20}" type="parTrans" cxnId="{CBD32170-9AF2-4144-8F0C-03CC4AD75240}">
      <dgm:prSet/>
      <dgm:spPr/>
      <dgm:t>
        <a:bodyPr/>
        <a:lstStyle/>
        <a:p>
          <a:endParaRPr lang="ru-RU"/>
        </a:p>
      </dgm:t>
    </dgm:pt>
    <dgm:pt modelId="{2E33D853-176C-48A4-939B-9AB5CEB29E0F}" type="sibTrans" cxnId="{CBD32170-9AF2-4144-8F0C-03CC4AD75240}">
      <dgm:prSet/>
      <dgm:spPr/>
      <dgm:t>
        <a:bodyPr/>
        <a:lstStyle/>
        <a:p>
          <a:endParaRPr lang="ru-RU"/>
        </a:p>
      </dgm:t>
    </dgm:pt>
    <dgm:pt modelId="{7341BD83-D0D6-4E13-A90C-A8F718B9C831}">
      <dgm:prSet/>
      <dgm:spPr/>
      <dgm:t>
        <a:bodyPr/>
        <a:lstStyle/>
        <a:p>
          <a:endParaRPr lang="ru-RU" dirty="0"/>
        </a:p>
      </dgm:t>
    </dgm:pt>
    <dgm:pt modelId="{23334DC0-A01C-47F9-9B67-C91B3F8AACC7}" type="parTrans" cxnId="{13FA788A-8CC9-4FAA-A196-021FC01DE987}">
      <dgm:prSet/>
      <dgm:spPr/>
      <dgm:t>
        <a:bodyPr/>
        <a:lstStyle/>
        <a:p>
          <a:endParaRPr lang="ru-RU"/>
        </a:p>
      </dgm:t>
    </dgm:pt>
    <dgm:pt modelId="{F48A01B2-D57F-4D08-A2BE-00FA11BC37C2}" type="sibTrans" cxnId="{13FA788A-8CC9-4FAA-A196-021FC01DE987}">
      <dgm:prSet/>
      <dgm:spPr/>
      <dgm:t>
        <a:bodyPr/>
        <a:lstStyle/>
        <a:p>
          <a:endParaRPr lang="ru-RU"/>
        </a:p>
      </dgm:t>
    </dgm:pt>
    <dgm:pt modelId="{5C10558B-07DC-4FA4-8A05-DBA1066FC392}">
      <dgm:prSet/>
      <dgm:spPr/>
      <dgm:t>
        <a:bodyPr/>
        <a:lstStyle/>
        <a:p>
          <a:endParaRPr lang="ru-RU" dirty="0"/>
        </a:p>
      </dgm:t>
    </dgm:pt>
    <dgm:pt modelId="{2EDA0587-9FE0-4ADE-9E6E-1EF4FE8EC1C3}" type="parTrans" cxnId="{E90BEB0C-2622-445C-B445-50C9183FBE0B}">
      <dgm:prSet/>
      <dgm:spPr/>
      <dgm:t>
        <a:bodyPr/>
        <a:lstStyle/>
        <a:p>
          <a:endParaRPr lang="ru-RU"/>
        </a:p>
      </dgm:t>
    </dgm:pt>
    <dgm:pt modelId="{4F5FAF97-1CED-45F7-A3F2-329B1B5DD174}" type="sibTrans" cxnId="{E90BEB0C-2622-445C-B445-50C9183FBE0B}">
      <dgm:prSet/>
      <dgm:spPr/>
      <dgm:t>
        <a:bodyPr/>
        <a:lstStyle/>
        <a:p>
          <a:endParaRPr lang="ru-RU"/>
        </a:p>
      </dgm:t>
    </dgm:pt>
    <dgm:pt modelId="{2007481C-5013-4DAA-ABED-F93833D99255}">
      <dgm:prSet/>
      <dgm:spPr/>
      <dgm:t>
        <a:bodyPr/>
        <a:lstStyle/>
        <a:p>
          <a:endParaRPr lang="ru-RU" dirty="0"/>
        </a:p>
      </dgm:t>
    </dgm:pt>
    <dgm:pt modelId="{F093F251-718F-4BED-A804-955A2A6DE434}" type="parTrans" cxnId="{D43A7E2E-6F2A-4CFC-A653-E03DE619DFB8}">
      <dgm:prSet/>
      <dgm:spPr/>
      <dgm:t>
        <a:bodyPr/>
        <a:lstStyle/>
        <a:p>
          <a:endParaRPr lang="ru-RU"/>
        </a:p>
      </dgm:t>
    </dgm:pt>
    <dgm:pt modelId="{95EA4F25-A14A-40AD-92CA-25DCAF90AC5F}" type="sibTrans" cxnId="{D43A7E2E-6F2A-4CFC-A653-E03DE619DFB8}">
      <dgm:prSet/>
      <dgm:spPr/>
      <dgm:t>
        <a:bodyPr/>
        <a:lstStyle/>
        <a:p>
          <a:endParaRPr lang="ru-RU"/>
        </a:p>
      </dgm:t>
    </dgm:pt>
    <dgm:pt modelId="{CD7808B0-4555-482F-9361-1AEF5FE21960}">
      <dgm:prSet/>
      <dgm:spPr/>
      <dgm:t>
        <a:bodyPr/>
        <a:lstStyle/>
        <a:p>
          <a:endParaRPr lang="ru-RU" dirty="0"/>
        </a:p>
      </dgm:t>
    </dgm:pt>
    <dgm:pt modelId="{50DC4268-1F54-4045-9725-A01317D84807}" type="parTrans" cxnId="{8B4CBF03-55E4-4E5E-8DFB-F1DE2A99387E}">
      <dgm:prSet/>
      <dgm:spPr/>
      <dgm:t>
        <a:bodyPr/>
        <a:lstStyle/>
        <a:p>
          <a:endParaRPr lang="ru-RU"/>
        </a:p>
      </dgm:t>
    </dgm:pt>
    <dgm:pt modelId="{AD854AD1-1C3C-4B9F-A739-C0E23511B901}" type="sibTrans" cxnId="{8B4CBF03-55E4-4E5E-8DFB-F1DE2A99387E}">
      <dgm:prSet/>
      <dgm:spPr/>
      <dgm:t>
        <a:bodyPr/>
        <a:lstStyle/>
        <a:p>
          <a:endParaRPr lang="ru-RU"/>
        </a:p>
      </dgm:t>
    </dgm:pt>
    <dgm:pt modelId="{80A1C1A6-306B-4524-B4EE-2EE5C792EFEE}">
      <dgm:prSet/>
      <dgm:spPr/>
      <dgm:t>
        <a:bodyPr/>
        <a:lstStyle/>
        <a:p>
          <a:endParaRPr lang="ru-RU" dirty="0"/>
        </a:p>
      </dgm:t>
    </dgm:pt>
    <dgm:pt modelId="{AB4049D4-C8AA-4063-87EA-5853241FD5D0}" type="parTrans" cxnId="{F5D75AE5-EADB-483D-8C9C-457287C4F5D4}">
      <dgm:prSet/>
      <dgm:spPr/>
      <dgm:t>
        <a:bodyPr/>
        <a:lstStyle/>
        <a:p>
          <a:endParaRPr lang="ru-RU"/>
        </a:p>
      </dgm:t>
    </dgm:pt>
    <dgm:pt modelId="{53BCA451-D6E9-4AEE-B28A-91D4DC130839}" type="sibTrans" cxnId="{F5D75AE5-EADB-483D-8C9C-457287C4F5D4}">
      <dgm:prSet/>
      <dgm:spPr/>
      <dgm:t>
        <a:bodyPr/>
        <a:lstStyle/>
        <a:p>
          <a:endParaRPr lang="ru-RU"/>
        </a:p>
      </dgm:t>
    </dgm:pt>
    <dgm:pt modelId="{3F5E4A22-C8B9-4A6D-9057-386472732D86}">
      <dgm:prSet/>
      <dgm:spPr/>
      <dgm:t>
        <a:bodyPr/>
        <a:lstStyle/>
        <a:p>
          <a:endParaRPr lang="ru-RU" dirty="0"/>
        </a:p>
      </dgm:t>
    </dgm:pt>
    <dgm:pt modelId="{31D4A48C-84CD-4BA1-BB7A-ACF1AC76533A}" type="parTrans" cxnId="{8A44C9B0-9A98-429B-BC0E-4BA59DB911AA}">
      <dgm:prSet/>
      <dgm:spPr/>
      <dgm:t>
        <a:bodyPr/>
        <a:lstStyle/>
        <a:p>
          <a:endParaRPr lang="ru-RU"/>
        </a:p>
      </dgm:t>
    </dgm:pt>
    <dgm:pt modelId="{33BD3CF0-C304-4D68-ABBC-B56713A6A01E}" type="sibTrans" cxnId="{8A44C9B0-9A98-429B-BC0E-4BA59DB911AA}">
      <dgm:prSet/>
      <dgm:spPr/>
      <dgm:t>
        <a:bodyPr/>
        <a:lstStyle/>
        <a:p>
          <a:endParaRPr lang="ru-RU"/>
        </a:p>
      </dgm:t>
    </dgm:pt>
    <dgm:pt modelId="{502A8164-7063-4068-A163-8CB8CA9309C0}">
      <dgm:prSet/>
      <dgm:spPr/>
      <dgm:t>
        <a:bodyPr/>
        <a:lstStyle/>
        <a:p>
          <a:endParaRPr lang="ru-RU" dirty="0"/>
        </a:p>
      </dgm:t>
    </dgm:pt>
    <dgm:pt modelId="{0D021049-C4DE-4CC0-8CCE-A371AF49D52F}" type="parTrans" cxnId="{BFF00564-3B70-4589-8864-F05C754C477F}">
      <dgm:prSet/>
      <dgm:spPr/>
      <dgm:t>
        <a:bodyPr/>
        <a:lstStyle/>
        <a:p>
          <a:endParaRPr lang="ru-RU"/>
        </a:p>
      </dgm:t>
    </dgm:pt>
    <dgm:pt modelId="{B08EF4A4-2D58-4ACD-89C7-0C164A4543CF}" type="sibTrans" cxnId="{BFF00564-3B70-4589-8864-F05C754C477F}">
      <dgm:prSet/>
      <dgm:spPr/>
      <dgm:t>
        <a:bodyPr/>
        <a:lstStyle/>
        <a:p>
          <a:endParaRPr lang="ru-RU"/>
        </a:p>
      </dgm:t>
    </dgm:pt>
    <dgm:pt modelId="{87849299-D487-4521-9270-417CC0F06E1A}">
      <dgm:prSet/>
      <dgm:spPr/>
      <dgm:t>
        <a:bodyPr/>
        <a:lstStyle/>
        <a:p>
          <a:endParaRPr lang="ru-RU" dirty="0"/>
        </a:p>
      </dgm:t>
    </dgm:pt>
    <dgm:pt modelId="{16216145-2578-495E-A933-A764B85B6766}" type="parTrans" cxnId="{5D2562F9-2D95-4E4C-BA97-6F343C300CED}">
      <dgm:prSet/>
      <dgm:spPr/>
      <dgm:t>
        <a:bodyPr/>
        <a:lstStyle/>
        <a:p>
          <a:endParaRPr lang="ru-RU"/>
        </a:p>
      </dgm:t>
    </dgm:pt>
    <dgm:pt modelId="{53268026-1667-4163-ADFF-2A910F47200A}" type="sibTrans" cxnId="{5D2562F9-2D95-4E4C-BA97-6F343C300CED}">
      <dgm:prSet/>
      <dgm:spPr/>
      <dgm:t>
        <a:bodyPr/>
        <a:lstStyle/>
        <a:p>
          <a:endParaRPr lang="ru-RU"/>
        </a:p>
      </dgm:t>
    </dgm:pt>
    <dgm:pt modelId="{5FFB1D02-83FB-41B5-98EE-8F70B904ABBE}">
      <dgm:prSet/>
      <dgm:spPr/>
      <dgm:t>
        <a:bodyPr/>
        <a:lstStyle/>
        <a:p>
          <a:endParaRPr lang="ru-RU" dirty="0"/>
        </a:p>
      </dgm:t>
    </dgm:pt>
    <dgm:pt modelId="{2CF86DD4-F6B0-4ED5-9A32-253D01A1179E}" type="parTrans" cxnId="{6451483C-F675-475B-AF27-58AF4F5C9AF5}">
      <dgm:prSet/>
      <dgm:spPr/>
      <dgm:t>
        <a:bodyPr/>
        <a:lstStyle/>
        <a:p>
          <a:endParaRPr lang="ru-RU"/>
        </a:p>
      </dgm:t>
    </dgm:pt>
    <dgm:pt modelId="{34CC7067-CDD2-45ED-BEC5-37994C29B241}" type="sibTrans" cxnId="{6451483C-F675-475B-AF27-58AF4F5C9AF5}">
      <dgm:prSet/>
      <dgm:spPr/>
      <dgm:t>
        <a:bodyPr/>
        <a:lstStyle/>
        <a:p>
          <a:endParaRPr lang="ru-RU"/>
        </a:p>
      </dgm:t>
    </dgm:pt>
    <dgm:pt modelId="{0C31E2E3-9219-432E-AC0D-CA7ED5A0BE3A}">
      <dgm:prSet/>
      <dgm:spPr/>
      <dgm:t>
        <a:bodyPr/>
        <a:lstStyle/>
        <a:p>
          <a:endParaRPr lang="ru-RU" dirty="0"/>
        </a:p>
      </dgm:t>
    </dgm:pt>
    <dgm:pt modelId="{B0770E61-DFB8-43BA-9B7E-09F2CCC5D31F}" type="parTrans" cxnId="{EE4075A4-B7E1-404A-BA69-02C6DA37A3D0}">
      <dgm:prSet/>
      <dgm:spPr/>
      <dgm:t>
        <a:bodyPr/>
        <a:lstStyle/>
        <a:p>
          <a:endParaRPr lang="ru-RU"/>
        </a:p>
      </dgm:t>
    </dgm:pt>
    <dgm:pt modelId="{459CDF69-494F-4432-AB65-4B583331F552}" type="sibTrans" cxnId="{EE4075A4-B7E1-404A-BA69-02C6DA37A3D0}">
      <dgm:prSet/>
      <dgm:spPr/>
      <dgm:t>
        <a:bodyPr/>
        <a:lstStyle/>
        <a:p>
          <a:endParaRPr lang="ru-RU"/>
        </a:p>
      </dgm:t>
    </dgm:pt>
    <dgm:pt modelId="{AC528AC6-2023-4074-8F33-B89BF1A8FE10}">
      <dgm:prSet/>
      <dgm:spPr/>
      <dgm:t>
        <a:bodyPr/>
        <a:lstStyle/>
        <a:p>
          <a:endParaRPr lang="ru-RU" dirty="0"/>
        </a:p>
      </dgm:t>
    </dgm:pt>
    <dgm:pt modelId="{0EA3503A-951D-4977-9630-1D4C52D1DC41}" type="parTrans" cxnId="{D052F3E6-0BE1-443B-AEC0-3536A1CCBBB0}">
      <dgm:prSet/>
      <dgm:spPr/>
      <dgm:t>
        <a:bodyPr/>
        <a:lstStyle/>
        <a:p>
          <a:endParaRPr lang="ru-RU"/>
        </a:p>
      </dgm:t>
    </dgm:pt>
    <dgm:pt modelId="{F6E62B01-B6B4-4BC5-8E1A-DD0FE1FAFE05}" type="sibTrans" cxnId="{D052F3E6-0BE1-443B-AEC0-3536A1CCBBB0}">
      <dgm:prSet/>
      <dgm:spPr/>
      <dgm:t>
        <a:bodyPr/>
        <a:lstStyle/>
        <a:p>
          <a:endParaRPr lang="ru-RU"/>
        </a:p>
      </dgm:t>
    </dgm:pt>
    <dgm:pt modelId="{E69370E5-CA3D-448A-BEAC-528C360DDA6A}">
      <dgm:prSet/>
      <dgm:spPr/>
      <dgm:t>
        <a:bodyPr/>
        <a:lstStyle/>
        <a:p>
          <a:endParaRPr lang="ru-RU" dirty="0"/>
        </a:p>
      </dgm:t>
    </dgm:pt>
    <dgm:pt modelId="{D3897406-84D3-4B4D-8CFA-4E6EE7EB0B55}" type="parTrans" cxnId="{06FA651A-BBAD-4F09-8428-4B0C23A4B117}">
      <dgm:prSet/>
      <dgm:spPr/>
      <dgm:t>
        <a:bodyPr/>
        <a:lstStyle/>
        <a:p>
          <a:endParaRPr lang="ru-RU"/>
        </a:p>
      </dgm:t>
    </dgm:pt>
    <dgm:pt modelId="{28980F03-EC42-4E1F-A884-B526FA771F83}" type="sibTrans" cxnId="{06FA651A-BBAD-4F09-8428-4B0C23A4B117}">
      <dgm:prSet/>
      <dgm:spPr/>
      <dgm:t>
        <a:bodyPr/>
        <a:lstStyle/>
        <a:p>
          <a:endParaRPr lang="ru-RU"/>
        </a:p>
      </dgm:t>
    </dgm:pt>
    <dgm:pt modelId="{F1EBC2C6-6094-4269-B09E-65C7B3E459FF}">
      <dgm:prSet/>
      <dgm:spPr/>
      <dgm:t>
        <a:bodyPr/>
        <a:lstStyle/>
        <a:p>
          <a:endParaRPr lang="ru-RU" dirty="0"/>
        </a:p>
      </dgm:t>
    </dgm:pt>
    <dgm:pt modelId="{024E2366-BF8F-42D8-BEE9-7D845B74FB3B}" type="parTrans" cxnId="{CC7B2CDF-992B-49CA-ACA6-7710AEC3F10A}">
      <dgm:prSet/>
      <dgm:spPr/>
      <dgm:t>
        <a:bodyPr/>
        <a:lstStyle/>
        <a:p>
          <a:endParaRPr lang="ru-RU"/>
        </a:p>
      </dgm:t>
    </dgm:pt>
    <dgm:pt modelId="{9B9EBA17-4F18-4F97-AA7D-D40987355C1B}" type="sibTrans" cxnId="{CC7B2CDF-992B-49CA-ACA6-7710AEC3F10A}">
      <dgm:prSet/>
      <dgm:spPr/>
      <dgm:t>
        <a:bodyPr/>
        <a:lstStyle/>
        <a:p>
          <a:endParaRPr lang="ru-RU"/>
        </a:p>
      </dgm:t>
    </dgm:pt>
    <dgm:pt modelId="{55B6C26D-716D-461F-8A96-3A7D1618E5FF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1934714" y="4211526"/>
          <a:ext cx="2000784" cy="1195833"/>
        </a:xfrm>
        <a:prstGeom prst="ellipse">
          <a:avLst/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Творческий</a:t>
          </a:r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28926DD-CEE1-4220-8C55-50DFA33EBB86}" type="sibTrans" cxnId="{A6A3EDC3-5145-4B40-905A-EC33F974B376}">
      <dgm:prSet/>
      <dgm:spPr>
        <a:xfrm>
          <a:off x="2169715" y="556285"/>
          <a:ext cx="5018548" cy="5018548"/>
        </a:xfrm>
        <a:prstGeom prst="blockArc">
          <a:avLst>
            <a:gd name="adj1" fmla="val 8100000"/>
            <a:gd name="adj2" fmla="val 10800000"/>
            <a:gd name="adj3" fmla="val 3431"/>
          </a:avLst>
        </a:prstGeom>
        <a:gradFill rotWithShape="0">
          <a:gsLst>
            <a:gs pos="0">
              <a:srgbClr val="9BBB59">
                <a:hueOff val="8035903"/>
                <a:satOff val="-12057"/>
                <a:lumOff val="-1961"/>
                <a:alphaOff val="0"/>
                <a:shade val="51000"/>
                <a:satMod val="130000"/>
              </a:srgbClr>
            </a:gs>
            <a:gs pos="80000">
              <a:srgbClr val="9BBB59">
                <a:hueOff val="8035903"/>
                <a:satOff val="-12057"/>
                <a:lumOff val="-1961"/>
                <a:alphaOff val="0"/>
                <a:shade val="93000"/>
                <a:satMod val="130000"/>
              </a:srgbClr>
            </a:gs>
            <a:gs pos="100000">
              <a:srgbClr val="9BBB59">
                <a:hueOff val="8035903"/>
                <a:satOff val="-12057"/>
                <a:lumOff val="-196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048D760E-B90B-4145-9407-9514FFF813F8}" type="parTrans" cxnId="{A6A3EDC3-5145-4B40-905A-EC33F974B376}">
      <dgm:prSet/>
      <dgm:spPr/>
      <dgm:t>
        <a:bodyPr/>
        <a:lstStyle/>
        <a:p>
          <a:endParaRPr lang="ru-RU"/>
        </a:p>
      </dgm:t>
    </dgm:pt>
    <dgm:pt modelId="{71B2B8A5-2C20-4F32-B76B-5E277FA17AF2}" type="pres">
      <dgm:prSet presAssocID="{CB372AFB-BA65-48F7-810A-1002CE6742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318AD7-D4EA-4B8A-AEB9-8EBFD555A66B}" type="pres">
      <dgm:prSet presAssocID="{9EBCED6C-9649-482E-84AE-594A36E5A034}" presName="centerShape" presStyleLbl="node0" presStyleIdx="0" presStyleCnt="1" custScaleX="146363" custLinFactNeighborX="565" custLinFactNeighborY="524"/>
      <dgm:spPr/>
      <dgm:t>
        <a:bodyPr/>
        <a:lstStyle/>
        <a:p>
          <a:endParaRPr lang="ru-RU"/>
        </a:p>
      </dgm:t>
    </dgm:pt>
    <dgm:pt modelId="{9208BA34-5F07-4222-BA03-DB48E234056F}" type="pres">
      <dgm:prSet presAssocID="{6904AB25-7A64-4B74-8477-1B0542C1829F}" presName="node" presStyleLbl="node1" presStyleIdx="0" presStyleCnt="8" custScaleX="167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505AE-7B29-4B1C-B043-921460E01639}" type="pres">
      <dgm:prSet presAssocID="{6904AB25-7A64-4B74-8477-1B0542C1829F}" presName="dummy" presStyleCnt="0"/>
      <dgm:spPr/>
      <dgm:t>
        <a:bodyPr/>
        <a:lstStyle/>
        <a:p>
          <a:endParaRPr lang="ru-RU"/>
        </a:p>
      </dgm:t>
    </dgm:pt>
    <dgm:pt modelId="{CAE3BCA0-CBF1-428C-B4E6-A961F34F9E94}" type="pres">
      <dgm:prSet presAssocID="{2E48C4A3-B80F-4824-8C00-BE85CB55EB60}" presName="sibTrans" presStyleLbl="sibTrans2D1" presStyleIdx="0" presStyleCnt="8"/>
      <dgm:spPr/>
      <dgm:t>
        <a:bodyPr/>
        <a:lstStyle/>
        <a:p>
          <a:endParaRPr lang="ru-RU"/>
        </a:p>
      </dgm:t>
    </dgm:pt>
    <dgm:pt modelId="{C61074F6-333E-4F15-AB51-5A76E3346A83}" type="pres">
      <dgm:prSet presAssocID="{DB7DAE3F-13D1-4731-8C40-BFC94B90BDBC}" presName="node" presStyleLbl="node1" presStyleIdx="1" presStyleCnt="8" custScaleX="167313" custRadScaleRad="99508" custRadScaleInc="-2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CFEDB-AF41-4309-A3B3-CA7EC054E427}" type="pres">
      <dgm:prSet presAssocID="{DB7DAE3F-13D1-4731-8C40-BFC94B90BDBC}" presName="dummy" presStyleCnt="0"/>
      <dgm:spPr/>
      <dgm:t>
        <a:bodyPr/>
        <a:lstStyle/>
        <a:p>
          <a:endParaRPr lang="ru-RU"/>
        </a:p>
      </dgm:t>
    </dgm:pt>
    <dgm:pt modelId="{9521F42F-70AF-48AE-B1BE-D02A933F5455}" type="pres">
      <dgm:prSet presAssocID="{08EA22ED-4D3F-4EB3-9C0E-70905A5C885E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3966EFA-E8DF-4BE7-BA48-833B61EDCBF7}" type="pres">
      <dgm:prSet presAssocID="{5169DDC4-2722-4D20-8805-DA50585C61BC}" presName="node" presStyleLbl="node1" presStyleIdx="2" presStyleCnt="8" custScaleX="166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313A7-08AE-494D-B196-965175DFB1A6}" type="pres">
      <dgm:prSet presAssocID="{5169DDC4-2722-4D20-8805-DA50585C61BC}" presName="dummy" presStyleCnt="0"/>
      <dgm:spPr/>
      <dgm:t>
        <a:bodyPr/>
        <a:lstStyle/>
        <a:p>
          <a:endParaRPr lang="ru-RU"/>
        </a:p>
      </dgm:t>
    </dgm:pt>
    <dgm:pt modelId="{08DB0524-D573-488B-93F1-DC202B48A2EF}" type="pres">
      <dgm:prSet presAssocID="{18B8FBEC-3FCF-46F6-87BF-F7925347A1DD}" presName="sibTrans" presStyleLbl="sibTrans2D1" presStyleIdx="2" presStyleCnt="8"/>
      <dgm:spPr/>
      <dgm:t>
        <a:bodyPr/>
        <a:lstStyle/>
        <a:p>
          <a:endParaRPr lang="ru-RU"/>
        </a:p>
      </dgm:t>
    </dgm:pt>
    <dgm:pt modelId="{6EEA87F0-9936-44ED-90BF-DE2F8ADBC160}" type="pres">
      <dgm:prSet presAssocID="{0AD05E05-E0D0-45C3-A5EB-3F47D906418C}" presName="node" presStyleLbl="node1" presStyleIdx="3" presStyleCnt="8" custScaleX="167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9F554-2E30-4F0F-BA80-C2074678B276}" type="pres">
      <dgm:prSet presAssocID="{0AD05E05-E0D0-45C3-A5EB-3F47D906418C}" presName="dummy" presStyleCnt="0"/>
      <dgm:spPr/>
      <dgm:t>
        <a:bodyPr/>
        <a:lstStyle/>
        <a:p>
          <a:endParaRPr lang="ru-RU"/>
        </a:p>
      </dgm:t>
    </dgm:pt>
    <dgm:pt modelId="{A7F1A283-16F4-4713-8F09-E2D4D36D9F60}" type="pres">
      <dgm:prSet presAssocID="{072BD65A-E656-44EE-96B7-BF66DE79F548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45D8DA3-4845-4214-BB7D-E75B9372E1F1}" type="pres">
      <dgm:prSet presAssocID="{3B8E277D-FBC0-4E69-9276-34DBE3E8827C}" presName="node" presStyleLbl="node1" presStyleIdx="4" presStyleCnt="8" custScaleX="167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9689A-EB15-410B-A9C8-736F303F905A}" type="pres">
      <dgm:prSet presAssocID="{3B8E277D-FBC0-4E69-9276-34DBE3E8827C}" presName="dummy" presStyleCnt="0"/>
      <dgm:spPr/>
      <dgm:t>
        <a:bodyPr/>
        <a:lstStyle/>
        <a:p>
          <a:endParaRPr lang="ru-RU"/>
        </a:p>
      </dgm:t>
    </dgm:pt>
    <dgm:pt modelId="{5AFD70CE-B7F0-46B2-842F-4F8F1890B030}" type="pres">
      <dgm:prSet presAssocID="{AA7F731E-DAD3-481A-9180-89F3E2CC1060}" presName="sibTrans" presStyleLbl="sibTrans2D1" presStyleIdx="4" presStyleCnt="8"/>
      <dgm:spPr/>
      <dgm:t>
        <a:bodyPr/>
        <a:lstStyle/>
        <a:p>
          <a:endParaRPr lang="ru-RU"/>
        </a:p>
      </dgm:t>
    </dgm:pt>
    <dgm:pt modelId="{FD4B25A6-38AE-456E-8523-3D6F5123F0B4}" type="pres">
      <dgm:prSet presAssocID="{55B6C26D-716D-461F-8A96-3A7D1618E5FF}" presName="node" presStyleLbl="node1" presStyleIdx="5" presStyleCnt="8" custScaleX="167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A6707-5BB1-4CFC-9A10-CF297E5846DB}" type="pres">
      <dgm:prSet presAssocID="{55B6C26D-716D-461F-8A96-3A7D1618E5FF}" presName="dummy" presStyleCnt="0"/>
      <dgm:spPr/>
      <dgm:t>
        <a:bodyPr/>
        <a:lstStyle/>
        <a:p>
          <a:endParaRPr lang="ru-RU"/>
        </a:p>
      </dgm:t>
    </dgm:pt>
    <dgm:pt modelId="{268182C5-930D-4F6B-B557-4AAAFF1BFFEF}" type="pres">
      <dgm:prSet presAssocID="{428926DD-CEE1-4220-8C55-50DFA33EBB86}" presName="sibTrans" presStyleLbl="sibTrans2D1" presStyleIdx="5" presStyleCnt="8"/>
      <dgm:spPr/>
      <dgm:t>
        <a:bodyPr/>
        <a:lstStyle/>
        <a:p>
          <a:endParaRPr lang="ru-RU"/>
        </a:p>
      </dgm:t>
    </dgm:pt>
    <dgm:pt modelId="{3E5ABF36-4B54-4F41-A63F-48A59209D47E}" type="pres">
      <dgm:prSet presAssocID="{2BE11730-F19A-401E-809C-AF298C0430E9}" presName="node" presStyleLbl="node1" presStyleIdx="6" presStyleCnt="8" custScaleX="195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62CE5-1ADF-4241-9332-04DB64AA4DED}" type="pres">
      <dgm:prSet presAssocID="{2BE11730-F19A-401E-809C-AF298C0430E9}" presName="dummy" presStyleCnt="0"/>
      <dgm:spPr/>
      <dgm:t>
        <a:bodyPr/>
        <a:lstStyle/>
        <a:p>
          <a:endParaRPr lang="ru-RU"/>
        </a:p>
      </dgm:t>
    </dgm:pt>
    <dgm:pt modelId="{74E56E27-148D-4363-B115-5C317985F15C}" type="pres">
      <dgm:prSet presAssocID="{96A426EF-4D66-4FF5-BDBF-E4F01714B48B}" presName="sibTrans" presStyleLbl="sibTrans2D1" presStyleIdx="6" presStyleCnt="8"/>
      <dgm:spPr/>
      <dgm:t>
        <a:bodyPr/>
        <a:lstStyle/>
        <a:p>
          <a:endParaRPr lang="ru-RU"/>
        </a:p>
      </dgm:t>
    </dgm:pt>
    <dgm:pt modelId="{E3D13D14-4E11-4098-A1B5-861DA6C0EE96}" type="pres">
      <dgm:prSet presAssocID="{7F2B52BE-1FA7-4AA7-B3F2-EBFD9767E2F6}" presName="node" presStyleLbl="node1" presStyleIdx="7" presStyleCnt="8" custScaleX="167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0AB64-F2EF-4F41-9597-6B63FBB5B4AB}" type="pres">
      <dgm:prSet presAssocID="{7F2B52BE-1FA7-4AA7-B3F2-EBFD9767E2F6}" presName="dummy" presStyleCnt="0"/>
      <dgm:spPr/>
      <dgm:t>
        <a:bodyPr/>
        <a:lstStyle/>
        <a:p>
          <a:endParaRPr lang="ru-RU"/>
        </a:p>
      </dgm:t>
    </dgm:pt>
    <dgm:pt modelId="{4579F7FB-FBF5-4245-96C8-C79664BC6641}" type="pres">
      <dgm:prSet presAssocID="{E3F25E85-3C27-403C-A58E-50F5906EB4BC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CBD32170-9AF2-4144-8F0C-03CC4AD75240}" srcId="{CB372AFB-BA65-48F7-810A-1002CE6742BD}" destId="{BDF535B3-3846-4C5D-AAD6-2CE8A27F45F0}" srcOrd="4" destOrd="0" parTransId="{CA21655E-2053-4D21-B031-4954FD99EC20}" sibTransId="{2E33D853-176C-48A4-939B-9AB5CEB29E0F}"/>
    <dgm:cxn modelId="{CC7B2CDF-992B-49CA-ACA6-7710AEC3F10A}" srcId="{CB372AFB-BA65-48F7-810A-1002CE6742BD}" destId="{F1EBC2C6-6094-4269-B09E-65C7B3E459FF}" srcOrd="17" destOrd="0" parTransId="{024E2366-BF8F-42D8-BEE9-7D845B74FB3B}" sibTransId="{9B9EBA17-4F18-4F97-AA7D-D40987355C1B}"/>
    <dgm:cxn modelId="{5D2562F9-2D95-4E4C-BA97-6F343C300CED}" srcId="{CB372AFB-BA65-48F7-810A-1002CE6742BD}" destId="{87849299-D487-4521-9270-417CC0F06E1A}" srcOrd="12" destOrd="0" parTransId="{16216145-2578-495E-A933-A764B85B6766}" sibTransId="{53268026-1667-4163-ADFF-2A910F47200A}"/>
    <dgm:cxn modelId="{DA2106D6-CFC1-4239-B460-46CEC3018762}" srcId="{9EBCED6C-9649-482E-84AE-594A36E5A034}" destId="{2BE11730-F19A-401E-809C-AF298C0430E9}" srcOrd="6" destOrd="0" parTransId="{1DAE9E76-9E94-4269-8CA5-D41C0735B2B4}" sibTransId="{96A426EF-4D66-4FF5-BDBF-E4F01714B48B}"/>
    <dgm:cxn modelId="{47980ADB-5F16-46D8-83FB-11D09EFABC5B}" type="presOf" srcId="{96A426EF-4D66-4FF5-BDBF-E4F01714B48B}" destId="{74E56E27-148D-4363-B115-5C317985F15C}" srcOrd="0" destOrd="0" presId="urn:microsoft.com/office/officeart/2005/8/layout/radial6"/>
    <dgm:cxn modelId="{BFF00564-3B70-4589-8864-F05C754C477F}" srcId="{CB372AFB-BA65-48F7-810A-1002CE6742BD}" destId="{502A8164-7063-4068-A163-8CB8CA9309C0}" srcOrd="11" destOrd="0" parTransId="{0D021049-C4DE-4CC0-8CCE-A371AF49D52F}" sibTransId="{B08EF4A4-2D58-4ACD-89C7-0C164A4543CF}"/>
    <dgm:cxn modelId="{0B4C369A-7CC9-4CB5-A414-04F628EBD9FA}" type="presOf" srcId="{9EBCED6C-9649-482E-84AE-594A36E5A034}" destId="{63318AD7-D4EA-4B8A-AEB9-8EBFD555A66B}" srcOrd="0" destOrd="0" presId="urn:microsoft.com/office/officeart/2005/8/layout/radial6"/>
    <dgm:cxn modelId="{8B4CBF03-55E4-4E5E-8DFB-F1DE2A99387E}" srcId="{CB372AFB-BA65-48F7-810A-1002CE6742BD}" destId="{CD7808B0-4555-482F-9361-1AEF5FE21960}" srcOrd="8" destOrd="0" parTransId="{50DC4268-1F54-4045-9725-A01317D84807}" sibTransId="{AD854AD1-1C3C-4B9F-A739-C0E23511B901}"/>
    <dgm:cxn modelId="{18457D44-46BA-47DA-B632-1F2B6D7BC1F7}" type="presOf" srcId="{7F2B52BE-1FA7-4AA7-B3F2-EBFD9767E2F6}" destId="{E3D13D14-4E11-4098-A1B5-861DA6C0EE96}" srcOrd="0" destOrd="0" presId="urn:microsoft.com/office/officeart/2005/8/layout/radial6"/>
    <dgm:cxn modelId="{7C865F4B-B11F-4966-80D0-D000EB1D4E68}" srcId="{9EBCED6C-9649-482E-84AE-594A36E5A034}" destId="{0AD05E05-E0D0-45C3-A5EB-3F47D906418C}" srcOrd="3" destOrd="0" parTransId="{44FC07AF-4A8D-4381-8EFD-2B68E95DDCF0}" sibTransId="{072BD65A-E656-44EE-96B7-BF66DE79F548}"/>
    <dgm:cxn modelId="{8E9D6E1D-6ECC-4D07-9529-853D4173B9F4}" srcId="{CB372AFB-BA65-48F7-810A-1002CE6742BD}" destId="{22EEA25B-6E66-4BC3-A4CB-E9B008071D78}" srcOrd="3" destOrd="0" parTransId="{30592AB1-EDA3-4992-BEE7-4A8F44060BAD}" sibTransId="{F7D12DED-7F1F-42F6-AB82-925DE206356E}"/>
    <dgm:cxn modelId="{D43A7E2E-6F2A-4CFC-A653-E03DE619DFB8}" srcId="{CB372AFB-BA65-48F7-810A-1002CE6742BD}" destId="{2007481C-5013-4DAA-ABED-F93833D99255}" srcOrd="7" destOrd="0" parTransId="{F093F251-718F-4BED-A804-955A2A6DE434}" sibTransId="{95EA4F25-A14A-40AD-92CA-25DCAF90AC5F}"/>
    <dgm:cxn modelId="{DDB5BDF3-EFB2-4797-8A87-DB4C0898049A}" srcId="{9EBCED6C-9649-482E-84AE-594A36E5A034}" destId="{5169DDC4-2722-4D20-8805-DA50585C61BC}" srcOrd="2" destOrd="0" parTransId="{4BAF40FE-3142-4BD3-8418-C72AF84B30C2}" sibTransId="{18B8FBEC-3FCF-46F6-87BF-F7925347A1DD}"/>
    <dgm:cxn modelId="{D855C3AE-F1F3-4101-822E-C23E71C17AC1}" type="presOf" srcId="{E3F25E85-3C27-403C-A58E-50F5906EB4BC}" destId="{4579F7FB-FBF5-4245-96C8-C79664BC6641}" srcOrd="0" destOrd="0" presId="urn:microsoft.com/office/officeart/2005/8/layout/radial6"/>
    <dgm:cxn modelId="{6451483C-F675-475B-AF27-58AF4F5C9AF5}" srcId="{CB372AFB-BA65-48F7-810A-1002CE6742BD}" destId="{5FFB1D02-83FB-41B5-98EE-8F70B904ABBE}" srcOrd="13" destOrd="0" parTransId="{2CF86DD4-F6B0-4ED5-9A32-253D01A1179E}" sibTransId="{34CC7067-CDD2-45ED-BEC5-37994C29B241}"/>
    <dgm:cxn modelId="{A6A3EDC3-5145-4B40-905A-EC33F974B376}" srcId="{9EBCED6C-9649-482E-84AE-594A36E5A034}" destId="{55B6C26D-716D-461F-8A96-3A7D1618E5FF}" srcOrd="5" destOrd="0" parTransId="{048D760E-B90B-4145-9407-9514FFF813F8}" sibTransId="{428926DD-CEE1-4220-8C55-50DFA33EBB86}"/>
    <dgm:cxn modelId="{8A44C9B0-9A98-429B-BC0E-4BA59DB911AA}" srcId="{CB372AFB-BA65-48F7-810A-1002CE6742BD}" destId="{3F5E4A22-C8B9-4A6D-9057-386472732D86}" srcOrd="10" destOrd="0" parTransId="{31D4A48C-84CD-4BA1-BB7A-ACF1AC76533A}" sibTransId="{33BD3CF0-C304-4D68-ABBC-B56713A6A01E}"/>
    <dgm:cxn modelId="{AEB588A1-EB55-4F86-82DF-A058B8577675}" type="presOf" srcId="{2BE11730-F19A-401E-809C-AF298C0430E9}" destId="{3E5ABF36-4B54-4F41-A63F-48A59209D47E}" srcOrd="0" destOrd="0" presId="urn:microsoft.com/office/officeart/2005/8/layout/radial6"/>
    <dgm:cxn modelId="{EE4075A4-B7E1-404A-BA69-02C6DA37A3D0}" srcId="{CB372AFB-BA65-48F7-810A-1002CE6742BD}" destId="{0C31E2E3-9219-432E-AC0D-CA7ED5A0BE3A}" srcOrd="14" destOrd="0" parTransId="{B0770E61-DFB8-43BA-9B7E-09F2CCC5D31F}" sibTransId="{459CDF69-494F-4432-AB65-4B583331F552}"/>
    <dgm:cxn modelId="{9E608EE1-904E-4A2E-87A0-2D79B54089A9}" type="presOf" srcId="{55B6C26D-716D-461F-8A96-3A7D1618E5FF}" destId="{FD4B25A6-38AE-456E-8523-3D6F5123F0B4}" srcOrd="0" destOrd="0" presId="urn:microsoft.com/office/officeart/2005/8/layout/radial6"/>
    <dgm:cxn modelId="{DF12A6C8-CD36-419E-B58A-7BED5FA0ACA8}" srcId="{CB372AFB-BA65-48F7-810A-1002CE6742BD}" destId="{CDC6ECA4-C90F-489A-8E5D-91FFE6D6FB3F}" srcOrd="2" destOrd="0" parTransId="{90E74C8B-1864-4423-A069-ACD8EE21A909}" sibTransId="{8706622B-682C-44D1-8D26-E5A69FD2AF1B}"/>
    <dgm:cxn modelId="{B1C9EBC0-4416-4131-8827-F611F4B81E9F}" srcId="{CB372AFB-BA65-48F7-810A-1002CE6742BD}" destId="{9EBCED6C-9649-482E-84AE-594A36E5A034}" srcOrd="0" destOrd="0" parTransId="{4E6F92B3-2191-48BC-90C9-EB04975CB4BE}" sibTransId="{FFD02D93-201D-486B-93E7-632290A643F3}"/>
    <dgm:cxn modelId="{E90BEB0C-2622-445C-B445-50C9183FBE0B}" srcId="{CB372AFB-BA65-48F7-810A-1002CE6742BD}" destId="{5C10558B-07DC-4FA4-8A05-DBA1066FC392}" srcOrd="6" destOrd="0" parTransId="{2EDA0587-9FE0-4ADE-9E6E-1EF4FE8EC1C3}" sibTransId="{4F5FAF97-1CED-45F7-A3F2-329B1B5DD174}"/>
    <dgm:cxn modelId="{C742A773-84D0-44DC-A0AD-293223B9D5E2}" srcId="{9EBCED6C-9649-482E-84AE-594A36E5A034}" destId="{3B8E277D-FBC0-4E69-9276-34DBE3E8827C}" srcOrd="4" destOrd="0" parTransId="{8F53A65E-E9A6-4CF6-9697-EC619A25A2C5}" sibTransId="{AA7F731E-DAD3-481A-9180-89F3E2CC1060}"/>
    <dgm:cxn modelId="{A14EAD38-4697-491D-9F2D-D84BED9E9F2F}" srcId="{9EBCED6C-9649-482E-84AE-594A36E5A034}" destId="{6904AB25-7A64-4B74-8477-1B0542C1829F}" srcOrd="0" destOrd="0" parTransId="{C6578303-8438-4613-B4EB-BD5BE2664FFD}" sibTransId="{2E48C4A3-B80F-4824-8C00-BE85CB55EB60}"/>
    <dgm:cxn modelId="{EF0637BC-7D4A-4501-A1C8-B4E1E4A89D05}" type="presOf" srcId="{072BD65A-E656-44EE-96B7-BF66DE79F548}" destId="{A7F1A283-16F4-4713-8F09-E2D4D36D9F60}" srcOrd="0" destOrd="0" presId="urn:microsoft.com/office/officeart/2005/8/layout/radial6"/>
    <dgm:cxn modelId="{00BD755C-3127-4A2A-BA32-F00C07BAB882}" srcId="{9EBCED6C-9649-482E-84AE-594A36E5A034}" destId="{DB7DAE3F-13D1-4731-8C40-BFC94B90BDBC}" srcOrd="1" destOrd="0" parTransId="{C0B4A9DC-C2F9-49A0-BB66-8BFAA87952B3}" sibTransId="{08EA22ED-4D3F-4EB3-9C0E-70905A5C885E}"/>
    <dgm:cxn modelId="{655B5D28-5499-4933-ABE7-2FC30E463C53}" type="presOf" srcId="{5169DDC4-2722-4D20-8805-DA50585C61BC}" destId="{F3966EFA-E8DF-4BE7-BA48-833B61EDCBF7}" srcOrd="0" destOrd="0" presId="urn:microsoft.com/office/officeart/2005/8/layout/radial6"/>
    <dgm:cxn modelId="{8FB3BC72-D01E-4796-A8E9-568BBB319B09}" type="presOf" srcId="{6904AB25-7A64-4B74-8477-1B0542C1829F}" destId="{9208BA34-5F07-4222-BA03-DB48E234056F}" srcOrd="0" destOrd="0" presId="urn:microsoft.com/office/officeart/2005/8/layout/radial6"/>
    <dgm:cxn modelId="{FBAA76A4-689D-436B-86C9-8DF4AE99C484}" type="presOf" srcId="{08EA22ED-4D3F-4EB3-9C0E-70905A5C885E}" destId="{9521F42F-70AF-48AE-B1BE-D02A933F5455}" srcOrd="0" destOrd="0" presId="urn:microsoft.com/office/officeart/2005/8/layout/radial6"/>
    <dgm:cxn modelId="{F5D75AE5-EADB-483D-8C9C-457287C4F5D4}" srcId="{CB372AFB-BA65-48F7-810A-1002CE6742BD}" destId="{80A1C1A6-306B-4524-B4EE-2EE5C792EFEE}" srcOrd="9" destOrd="0" parTransId="{AB4049D4-C8AA-4063-87EA-5853241FD5D0}" sibTransId="{53BCA451-D6E9-4AEE-B28A-91D4DC130839}"/>
    <dgm:cxn modelId="{13FA788A-8CC9-4FAA-A196-021FC01DE987}" srcId="{CB372AFB-BA65-48F7-810A-1002CE6742BD}" destId="{7341BD83-D0D6-4E13-A90C-A8F718B9C831}" srcOrd="5" destOrd="0" parTransId="{23334DC0-A01C-47F9-9B67-C91B3F8AACC7}" sibTransId="{F48A01B2-D57F-4D08-A2BE-00FA11BC37C2}"/>
    <dgm:cxn modelId="{6BB4BDDD-4CEB-4818-9480-53A9B06CD5D9}" type="presOf" srcId="{0AD05E05-E0D0-45C3-A5EB-3F47D906418C}" destId="{6EEA87F0-9936-44ED-90BF-DE2F8ADBC160}" srcOrd="0" destOrd="0" presId="urn:microsoft.com/office/officeart/2005/8/layout/radial6"/>
    <dgm:cxn modelId="{F31A0C32-C4CA-40A0-A355-97F32EC0CE72}" srcId="{9EBCED6C-9649-482E-84AE-594A36E5A034}" destId="{7F2B52BE-1FA7-4AA7-B3F2-EBFD9767E2F6}" srcOrd="7" destOrd="0" parTransId="{E0DFA384-04E9-4C1D-A1D1-D50E46E31093}" sibTransId="{E3F25E85-3C27-403C-A58E-50F5906EB4BC}"/>
    <dgm:cxn modelId="{B6A03525-A9DF-4C9C-AACE-25CB9E785F56}" type="presOf" srcId="{3B8E277D-FBC0-4E69-9276-34DBE3E8827C}" destId="{945D8DA3-4845-4214-BB7D-E75B9372E1F1}" srcOrd="0" destOrd="0" presId="urn:microsoft.com/office/officeart/2005/8/layout/radial6"/>
    <dgm:cxn modelId="{EA775F2C-537D-4EDA-9C85-9B032B7451C4}" srcId="{CB372AFB-BA65-48F7-810A-1002CE6742BD}" destId="{6BE996E3-1E3F-4614-8C8A-C458CF64CBF5}" srcOrd="1" destOrd="0" parTransId="{ACCB4767-E5C7-455B-9EFD-A18173269BA7}" sibTransId="{8FBF39E9-61D4-4F1E-928B-E053A5B21646}"/>
    <dgm:cxn modelId="{1374F884-59D8-4949-82E2-47AD33544986}" type="presOf" srcId="{428926DD-CEE1-4220-8C55-50DFA33EBB86}" destId="{268182C5-930D-4F6B-B557-4AAAFF1BFFEF}" srcOrd="0" destOrd="0" presId="urn:microsoft.com/office/officeart/2005/8/layout/radial6"/>
    <dgm:cxn modelId="{F3BDE50D-A7D2-4FA8-9392-161F4BF65D1B}" type="presOf" srcId="{DB7DAE3F-13D1-4731-8C40-BFC94B90BDBC}" destId="{C61074F6-333E-4F15-AB51-5A76E3346A83}" srcOrd="0" destOrd="0" presId="urn:microsoft.com/office/officeart/2005/8/layout/radial6"/>
    <dgm:cxn modelId="{91AC3193-C892-4949-ABA0-500FE4C1CF5A}" type="presOf" srcId="{CB372AFB-BA65-48F7-810A-1002CE6742BD}" destId="{71B2B8A5-2C20-4F32-B76B-5E277FA17AF2}" srcOrd="0" destOrd="0" presId="urn:microsoft.com/office/officeart/2005/8/layout/radial6"/>
    <dgm:cxn modelId="{06FA651A-BBAD-4F09-8428-4B0C23A4B117}" srcId="{CB372AFB-BA65-48F7-810A-1002CE6742BD}" destId="{E69370E5-CA3D-448A-BEAC-528C360DDA6A}" srcOrd="16" destOrd="0" parTransId="{D3897406-84D3-4B4D-8CFA-4E6EE7EB0B55}" sibTransId="{28980F03-EC42-4E1F-A884-B526FA771F83}"/>
    <dgm:cxn modelId="{9227AB53-14AD-415C-94D8-1104227BF233}" type="presOf" srcId="{2E48C4A3-B80F-4824-8C00-BE85CB55EB60}" destId="{CAE3BCA0-CBF1-428C-B4E6-A961F34F9E94}" srcOrd="0" destOrd="0" presId="urn:microsoft.com/office/officeart/2005/8/layout/radial6"/>
    <dgm:cxn modelId="{D052F3E6-0BE1-443B-AEC0-3536A1CCBBB0}" srcId="{CB372AFB-BA65-48F7-810A-1002CE6742BD}" destId="{AC528AC6-2023-4074-8F33-B89BF1A8FE10}" srcOrd="15" destOrd="0" parTransId="{0EA3503A-951D-4977-9630-1D4C52D1DC41}" sibTransId="{F6E62B01-B6B4-4BC5-8E1A-DD0FE1FAFE05}"/>
    <dgm:cxn modelId="{5DDDDA52-2EDF-4765-A4D8-0DF87707E405}" type="presOf" srcId="{AA7F731E-DAD3-481A-9180-89F3E2CC1060}" destId="{5AFD70CE-B7F0-46B2-842F-4F8F1890B030}" srcOrd="0" destOrd="0" presId="urn:microsoft.com/office/officeart/2005/8/layout/radial6"/>
    <dgm:cxn modelId="{CAD1128A-002A-4E6D-A8FB-C7D8001205FB}" type="presOf" srcId="{18B8FBEC-3FCF-46F6-87BF-F7925347A1DD}" destId="{08DB0524-D573-488B-93F1-DC202B48A2EF}" srcOrd="0" destOrd="0" presId="urn:microsoft.com/office/officeart/2005/8/layout/radial6"/>
    <dgm:cxn modelId="{24188BD5-FF22-4E87-9331-3A0C8ABDB80A}" type="presParOf" srcId="{71B2B8A5-2C20-4F32-B76B-5E277FA17AF2}" destId="{63318AD7-D4EA-4B8A-AEB9-8EBFD555A66B}" srcOrd="0" destOrd="0" presId="urn:microsoft.com/office/officeart/2005/8/layout/radial6"/>
    <dgm:cxn modelId="{6C9ADBF4-5074-44E7-84D4-43EAF98B8C40}" type="presParOf" srcId="{71B2B8A5-2C20-4F32-B76B-5E277FA17AF2}" destId="{9208BA34-5F07-4222-BA03-DB48E234056F}" srcOrd="1" destOrd="0" presId="urn:microsoft.com/office/officeart/2005/8/layout/radial6"/>
    <dgm:cxn modelId="{FF2D07B8-B03E-4D92-B54C-28BB8FD66002}" type="presParOf" srcId="{71B2B8A5-2C20-4F32-B76B-5E277FA17AF2}" destId="{5DE505AE-7B29-4B1C-B043-921460E01639}" srcOrd="2" destOrd="0" presId="urn:microsoft.com/office/officeart/2005/8/layout/radial6"/>
    <dgm:cxn modelId="{996129C3-9D8E-4B71-87F2-58DDE2A16C8E}" type="presParOf" srcId="{71B2B8A5-2C20-4F32-B76B-5E277FA17AF2}" destId="{CAE3BCA0-CBF1-428C-B4E6-A961F34F9E94}" srcOrd="3" destOrd="0" presId="urn:microsoft.com/office/officeart/2005/8/layout/radial6"/>
    <dgm:cxn modelId="{D637E4B0-C8BE-4CB9-AB54-FC855997172C}" type="presParOf" srcId="{71B2B8A5-2C20-4F32-B76B-5E277FA17AF2}" destId="{C61074F6-333E-4F15-AB51-5A76E3346A83}" srcOrd="4" destOrd="0" presId="urn:microsoft.com/office/officeart/2005/8/layout/radial6"/>
    <dgm:cxn modelId="{42FD381C-44B6-46A5-ABFB-3BDA8E0DFE05}" type="presParOf" srcId="{71B2B8A5-2C20-4F32-B76B-5E277FA17AF2}" destId="{8B5CFEDB-AF41-4309-A3B3-CA7EC054E427}" srcOrd="5" destOrd="0" presId="urn:microsoft.com/office/officeart/2005/8/layout/radial6"/>
    <dgm:cxn modelId="{D16BAF2A-B299-40D5-AA94-1B35061F5BE5}" type="presParOf" srcId="{71B2B8A5-2C20-4F32-B76B-5E277FA17AF2}" destId="{9521F42F-70AF-48AE-B1BE-D02A933F5455}" srcOrd="6" destOrd="0" presId="urn:microsoft.com/office/officeart/2005/8/layout/radial6"/>
    <dgm:cxn modelId="{CD4901F6-E90A-4587-ACC5-56E7D55DB560}" type="presParOf" srcId="{71B2B8A5-2C20-4F32-B76B-5E277FA17AF2}" destId="{F3966EFA-E8DF-4BE7-BA48-833B61EDCBF7}" srcOrd="7" destOrd="0" presId="urn:microsoft.com/office/officeart/2005/8/layout/radial6"/>
    <dgm:cxn modelId="{8A7CE66E-CEC1-43F7-843E-96F89D9BDB42}" type="presParOf" srcId="{71B2B8A5-2C20-4F32-B76B-5E277FA17AF2}" destId="{71E313A7-08AE-494D-B196-965175DFB1A6}" srcOrd="8" destOrd="0" presId="urn:microsoft.com/office/officeart/2005/8/layout/radial6"/>
    <dgm:cxn modelId="{41C6A2C0-38B9-4C53-979D-2EBAECE1673F}" type="presParOf" srcId="{71B2B8A5-2C20-4F32-B76B-5E277FA17AF2}" destId="{08DB0524-D573-488B-93F1-DC202B48A2EF}" srcOrd="9" destOrd="0" presId="urn:microsoft.com/office/officeart/2005/8/layout/radial6"/>
    <dgm:cxn modelId="{47AEE880-0428-4D09-8CE1-D0BEB575DA00}" type="presParOf" srcId="{71B2B8A5-2C20-4F32-B76B-5E277FA17AF2}" destId="{6EEA87F0-9936-44ED-90BF-DE2F8ADBC160}" srcOrd="10" destOrd="0" presId="urn:microsoft.com/office/officeart/2005/8/layout/radial6"/>
    <dgm:cxn modelId="{42ED722B-5EBD-40BF-A81A-D967EA90F5C1}" type="presParOf" srcId="{71B2B8A5-2C20-4F32-B76B-5E277FA17AF2}" destId="{3A79F554-2E30-4F0F-BA80-C2074678B276}" srcOrd="11" destOrd="0" presId="urn:microsoft.com/office/officeart/2005/8/layout/radial6"/>
    <dgm:cxn modelId="{E6994CBB-01D2-4C7A-8E0F-2D5FD906B530}" type="presParOf" srcId="{71B2B8A5-2C20-4F32-B76B-5E277FA17AF2}" destId="{A7F1A283-16F4-4713-8F09-E2D4D36D9F60}" srcOrd="12" destOrd="0" presId="urn:microsoft.com/office/officeart/2005/8/layout/radial6"/>
    <dgm:cxn modelId="{940550B1-1730-4E8C-AF06-0ED6292D8CA0}" type="presParOf" srcId="{71B2B8A5-2C20-4F32-B76B-5E277FA17AF2}" destId="{945D8DA3-4845-4214-BB7D-E75B9372E1F1}" srcOrd="13" destOrd="0" presId="urn:microsoft.com/office/officeart/2005/8/layout/radial6"/>
    <dgm:cxn modelId="{AB908153-3AF5-4A00-91FA-C3B3D2709941}" type="presParOf" srcId="{71B2B8A5-2C20-4F32-B76B-5E277FA17AF2}" destId="{FF69689A-EB15-410B-A9C8-736F303F905A}" srcOrd="14" destOrd="0" presId="urn:microsoft.com/office/officeart/2005/8/layout/radial6"/>
    <dgm:cxn modelId="{35003C67-34BE-45CF-B60B-B1D8CE740634}" type="presParOf" srcId="{71B2B8A5-2C20-4F32-B76B-5E277FA17AF2}" destId="{5AFD70CE-B7F0-46B2-842F-4F8F1890B030}" srcOrd="15" destOrd="0" presId="urn:microsoft.com/office/officeart/2005/8/layout/radial6"/>
    <dgm:cxn modelId="{82742602-5E29-41B8-BBED-F85C5D2F41F9}" type="presParOf" srcId="{71B2B8A5-2C20-4F32-B76B-5E277FA17AF2}" destId="{FD4B25A6-38AE-456E-8523-3D6F5123F0B4}" srcOrd="16" destOrd="0" presId="urn:microsoft.com/office/officeart/2005/8/layout/radial6"/>
    <dgm:cxn modelId="{B1F87E4A-BD4F-4C49-81BF-CC6D0C338E26}" type="presParOf" srcId="{71B2B8A5-2C20-4F32-B76B-5E277FA17AF2}" destId="{653A6707-5BB1-4CFC-9A10-CF297E5846DB}" srcOrd="17" destOrd="0" presId="urn:microsoft.com/office/officeart/2005/8/layout/radial6"/>
    <dgm:cxn modelId="{E5C2D46F-159A-44BA-90C9-A5EDAB745180}" type="presParOf" srcId="{71B2B8A5-2C20-4F32-B76B-5E277FA17AF2}" destId="{268182C5-930D-4F6B-B557-4AAAFF1BFFEF}" srcOrd="18" destOrd="0" presId="urn:microsoft.com/office/officeart/2005/8/layout/radial6"/>
    <dgm:cxn modelId="{C8CF0CE7-4FF4-4669-A5DA-D72FC5FEB6DC}" type="presParOf" srcId="{71B2B8A5-2C20-4F32-B76B-5E277FA17AF2}" destId="{3E5ABF36-4B54-4F41-A63F-48A59209D47E}" srcOrd="19" destOrd="0" presId="urn:microsoft.com/office/officeart/2005/8/layout/radial6"/>
    <dgm:cxn modelId="{B02C3CAE-E022-4611-B522-9810102EEF16}" type="presParOf" srcId="{71B2B8A5-2C20-4F32-B76B-5E277FA17AF2}" destId="{BED62CE5-1ADF-4241-9332-04DB64AA4DED}" srcOrd="20" destOrd="0" presId="urn:microsoft.com/office/officeart/2005/8/layout/radial6"/>
    <dgm:cxn modelId="{67D929EB-38B6-4BF5-9602-1D8B69994238}" type="presParOf" srcId="{71B2B8A5-2C20-4F32-B76B-5E277FA17AF2}" destId="{74E56E27-148D-4363-B115-5C317985F15C}" srcOrd="21" destOrd="0" presId="urn:microsoft.com/office/officeart/2005/8/layout/radial6"/>
    <dgm:cxn modelId="{432ADDB3-4700-4486-B812-DDCBB30A4AE9}" type="presParOf" srcId="{71B2B8A5-2C20-4F32-B76B-5E277FA17AF2}" destId="{E3D13D14-4E11-4098-A1B5-861DA6C0EE96}" srcOrd="22" destOrd="0" presId="urn:microsoft.com/office/officeart/2005/8/layout/radial6"/>
    <dgm:cxn modelId="{7015E322-9115-4EFF-BC36-A87A77E9318C}" type="presParOf" srcId="{71B2B8A5-2C20-4F32-B76B-5E277FA17AF2}" destId="{3CE0AB64-F2EF-4F41-9597-6B63FBB5B4AB}" srcOrd="23" destOrd="0" presId="urn:microsoft.com/office/officeart/2005/8/layout/radial6"/>
    <dgm:cxn modelId="{552537E4-6663-4894-8735-E9F218EAF6B1}" type="presParOf" srcId="{71B2B8A5-2C20-4F32-B76B-5E277FA17AF2}" destId="{4579F7FB-FBF5-4245-96C8-C79664BC6641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B75B93-63DD-4DE9-B0D2-A2B4FA5F7DBE}" type="doc">
      <dgm:prSet loTypeId="urn:microsoft.com/office/officeart/2005/8/layout/hierarchy4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534F3-A9C7-4805-9347-B337CBF40CB4}">
      <dgm:prSet phldrT="[Текст]"/>
      <dgm:spPr>
        <a:xfrm>
          <a:off x="3037" y="358"/>
          <a:ext cx="8223524" cy="188148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Средства развития интеллекта в дошкольном возрасте</a:t>
          </a:r>
          <a:endParaRPr lang="ru-RU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5238C52-8F2E-43B4-946F-C620B049F5E2}" type="parTrans" cxnId="{B3A1F053-7C3E-464E-B2B8-8BF8DE9745B1}">
      <dgm:prSet/>
      <dgm:spPr/>
      <dgm:t>
        <a:bodyPr/>
        <a:lstStyle/>
        <a:p>
          <a:endParaRPr lang="ru-RU"/>
        </a:p>
      </dgm:t>
    </dgm:pt>
    <dgm:pt modelId="{6C95E534-A5EC-4AAA-A1DB-6555A030985A}" type="sibTrans" cxnId="{B3A1F053-7C3E-464E-B2B8-8BF8DE9745B1}">
      <dgm:prSet/>
      <dgm:spPr/>
      <dgm:t>
        <a:bodyPr/>
        <a:lstStyle/>
        <a:p>
          <a:endParaRPr lang="ru-RU"/>
        </a:p>
      </dgm:t>
    </dgm:pt>
    <dgm:pt modelId="{8E796CBF-D6BC-419A-8E90-0FAE0C262B50}">
      <dgm:prSet phldrT="[Текст]"/>
      <dgm:spPr>
        <a:xfrm>
          <a:off x="3037" y="2027883"/>
          <a:ext cx="3946028" cy="188148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b="1" i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Образовательная </a:t>
          </a:r>
          <a:r>
            <a:rPr lang="ru-RU" b="1" i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  <a:hlinkClick xmlns:r="http://schemas.openxmlformats.org/officeDocument/2006/relationships" r:id="" action="ppaction://noaction"/>
            </a:rPr>
            <a:t>деятельность</a:t>
          </a:r>
          <a:r>
            <a:rPr lang="ru-RU" b="1" i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b="1" i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9A26B2A-68A7-4236-BE48-27820F8D56D5}" type="parTrans" cxnId="{EF865B1F-D6BD-47EB-8D17-48294AB343FA}">
      <dgm:prSet/>
      <dgm:spPr/>
      <dgm:t>
        <a:bodyPr/>
        <a:lstStyle/>
        <a:p>
          <a:endParaRPr lang="ru-RU"/>
        </a:p>
      </dgm:t>
    </dgm:pt>
    <dgm:pt modelId="{23686F6D-4A74-4AC6-B41D-9964DF0C0389}" type="sibTrans" cxnId="{EF865B1F-D6BD-47EB-8D17-48294AB343FA}">
      <dgm:prSet/>
      <dgm:spPr/>
      <dgm:t>
        <a:bodyPr/>
        <a:lstStyle/>
        <a:p>
          <a:endParaRPr lang="ru-RU"/>
        </a:p>
      </dgm:t>
    </dgm:pt>
    <dgm:pt modelId="{C54119F1-308F-408E-9D74-71D65A32B047}">
      <dgm:prSet phldrT="[Текст]"/>
      <dgm:spPr>
        <a:xfrm>
          <a:off x="0" y="4055767"/>
          <a:ext cx="3946028" cy="188148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Работа с </a:t>
          </a:r>
          <a:r>
            <a:rPr lang="ru-RU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  <a:hlinkClick xmlns:r="http://schemas.openxmlformats.org/officeDocument/2006/relationships" r:id="" action="ppaction://noaction"/>
            </a:rPr>
            <a:t>родителями</a:t>
          </a:r>
          <a:r>
            <a:rPr lang="ru-RU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FAA8A15-8BBF-42C7-8AAE-4AE32445B73A}" type="parTrans" cxnId="{6193148D-543D-4628-96DE-41B9492D866C}">
      <dgm:prSet/>
      <dgm:spPr/>
      <dgm:t>
        <a:bodyPr/>
        <a:lstStyle/>
        <a:p>
          <a:endParaRPr lang="ru-RU"/>
        </a:p>
      </dgm:t>
    </dgm:pt>
    <dgm:pt modelId="{18247D7C-96EC-4AAA-BF4E-5E75C881BE4F}" type="sibTrans" cxnId="{6193148D-543D-4628-96DE-41B9492D866C}">
      <dgm:prSet/>
      <dgm:spPr/>
      <dgm:t>
        <a:bodyPr/>
        <a:lstStyle/>
        <a:p>
          <a:endParaRPr lang="ru-RU"/>
        </a:p>
      </dgm:t>
    </dgm:pt>
    <dgm:pt modelId="{C8427555-4784-4D5D-AB18-33962CD3C4D9}">
      <dgm:prSet phldrT="[Текст]"/>
      <dgm:spPr>
        <a:xfrm>
          <a:off x="4110104" y="2015950"/>
          <a:ext cx="3946028" cy="188148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b="1" i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  <a:hlinkClick xmlns:r="http://schemas.openxmlformats.org/officeDocument/2006/relationships" r:id="" action="ppaction://noaction"/>
            </a:rPr>
            <a:t>Игра</a:t>
          </a:r>
          <a:endParaRPr lang="ru-RU" b="1" i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C4195C5-6900-4F64-B393-06CE9748936A}" type="parTrans" cxnId="{461F585C-4B23-4D46-8EE1-6D147685E1FC}">
      <dgm:prSet/>
      <dgm:spPr/>
      <dgm:t>
        <a:bodyPr/>
        <a:lstStyle/>
        <a:p>
          <a:endParaRPr lang="ru-RU"/>
        </a:p>
      </dgm:t>
    </dgm:pt>
    <dgm:pt modelId="{148E1C57-B940-48C4-9A23-58B2EF66103E}" type="sibTrans" cxnId="{461F585C-4B23-4D46-8EE1-6D147685E1FC}">
      <dgm:prSet/>
      <dgm:spPr/>
      <dgm:t>
        <a:bodyPr/>
        <a:lstStyle/>
        <a:p>
          <a:endParaRPr lang="ru-RU"/>
        </a:p>
      </dgm:t>
    </dgm:pt>
    <dgm:pt modelId="{5FD0827B-8830-423D-A095-65E52024AD3A}">
      <dgm:prSet phldrT="[Текст]"/>
      <dgm:spPr>
        <a:xfrm>
          <a:off x="4280533" y="4055409"/>
          <a:ext cx="3946028" cy="188148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  <a:hlinkClick xmlns:r="http://schemas.openxmlformats.org/officeDocument/2006/relationships" r:id="" action="ppaction://noaction"/>
            </a:rPr>
            <a:t>Проектная</a:t>
          </a:r>
          <a:r>
            <a:rPr lang="ru-RU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деятельность </a:t>
          </a:r>
          <a:endParaRPr lang="ru-RU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671DEF7-5C6D-4314-9F30-C464B4E0430F}" type="parTrans" cxnId="{E4FFC81C-E129-4A7D-BC8A-D4B112F14D0C}">
      <dgm:prSet/>
      <dgm:spPr/>
      <dgm:t>
        <a:bodyPr/>
        <a:lstStyle/>
        <a:p>
          <a:endParaRPr lang="ru-RU"/>
        </a:p>
      </dgm:t>
    </dgm:pt>
    <dgm:pt modelId="{1B430BB2-9C31-4FEA-8412-0B940D64BF6C}" type="sibTrans" cxnId="{E4FFC81C-E129-4A7D-BC8A-D4B112F14D0C}">
      <dgm:prSet/>
      <dgm:spPr/>
      <dgm:t>
        <a:bodyPr/>
        <a:lstStyle/>
        <a:p>
          <a:endParaRPr lang="ru-RU"/>
        </a:p>
      </dgm:t>
    </dgm:pt>
    <dgm:pt modelId="{C83F95AC-3151-429E-9480-233C08306D6A}" type="pres">
      <dgm:prSet presAssocID="{01B75B93-63DD-4DE9-B0D2-A2B4FA5F7DB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90B1B5-9A12-4532-919B-99264D66C60F}" type="pres">
      <dgm:prSet presAssocID="{1CB534F3-A9C7-4805-9347-B337CBF40CB4}" presName="vertOne" presStyleCnt="0"/>
      <dgm:spPr/>
      <dgm:t>
        <a:bodyPr/>
        <a:lstStyle/>
        <a:p>
          <a:endParaRPr lang="ru-RU"/>
        </a:p>
      </dgm:t>
    </dgm:pt>
    <dgm:pt modelId="{017684F2-FED6-4AFC-9B7D-6561E4CFE705}" type="pres">
      <dgm:prSet presAssocID="{1CB534F3-A9C7-4805-9347-B337CBF40CB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71A645-3FB3-4685-B622-45BD99D5DB47}" type="pres">
      <dgm:prSet presAssocID="{1CB534F3-A9C7-4805-9347-B337CBF40CB4}" presName="parTransOne" presStyleCnt="0"/>
      <dgm:spPr/>
      <dgm:t>
        <a:bodyPr/>
        <a:lstStyle/>
        <a:p>
          <a:endParaRPr lang="ru-RU"/>
        </a:p>
      </dgm:t>
    </dgm:pt>
    <dgm:pt modelId="{BFAE8175-4FF7-466B-9D22-16013E9BE053}" type="pres">
      <dgm:prSet presAssocID="{1CB534F3-A9C7-4805-9347-B337CBF40CB4}" presName="horzOne" presStyleCnt="0"/>
      <dgm:spPr/>
      <dgm:t>
        <a:bodyPr/>
        <a:lstStyle/>
        <a:p>
          <a:endParaRPr lang="ru-RU"/>
        </a:p>
      </dgm:t>
    </dgm:pt>
    <dgm:pt modelId="{DE3BEC3C-4ADA-4A57-835A-327E6A374419}" type="pres">
      <dgm:prSet presAssocID="{8E796CBF-D6BC-419A-8E90-0FAE0C262B50}" presName="vertTwo" presStyleCnt="0"/>
      <dgm:spPr/>
      <dgm:t>
        <a:bodyPr/>
        <a:lstStyle/>
        <a:p>
          <a:endParaRPr lang="ru-RU"/>
        </a:p>
      </dgm:t>
    </dgm:pt>
    <dgm:pt modelId="{14E2BCC2-BA39-4431-A5BE-B7720170393E}" type="pres">
      <dgm:prSet presAssocID="{8E796CBF-D6BC-419A-8E90-0FAE0C262B5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6D0C7E-F615-4B1C-A1AD-B1445717CEA8}" type="pres">
      <dgm:prSet presAssocID="{8E796CBF-D6BC-419A-8E90-0FAE0C262B50}" presName="parTransTwo" presStyleCnt="0"/>
      <dgm:spPr/>
      <dgm:t>
        <a:bodyPr/>
        <a:lstStyle/>
        <a:p>
          <a:endParaRPr lang="ru-RU"/>
        </a:p>
      </dgm:t>
    </dgm:pt>
    <dgm:pt modelId="{0884591C-EA53-424A-B69D-F7AE46378327}" type="pres">
      <dgm:prSet presAssocID="{8E796CBF-D6BC-419A-8E90-0FAE0C262B50}" presName="horzTwo" presStyleCnt="0"/>
      <dgm:spPr/>
      <dgm:t>
        <a:bodyPr/>
        <a:lstStyle/>
        <a:p>
          <a:endParaRPr lang="ru-RU"/>
        </a:p>
      </dgm:t>
    </dgm:pt>
    <dgm:pt modelId="{D59874F3-86FE-439D-A36E-552307A3B5BA}" type="pres">
      <dgm:prSet presAssocID="{C54119F1-308F-408E-9D74-71D65A32B047}" presName="vertThree" presStyleCnt="0"/>
      <dgm:spPr/>
      <dgm:t>
        <a:bodyPr/>
        <a:lstStyle/>
        <a:p>
          <a:endParaRPr lang="ru-RU"/>
        </a:p>
      </dgm:t>
    </dgm:pt>
    <dgm:pt modelId="{0A79EFC2-1969-4359-A794-FC2DDF84939E}" type="pres">
      <dgm:prSet presAssocID="{C54119F1-308F-408E-9D74-71D65A32B047}" presName="txThree" presStyleLbl="node3" presStyleIdx="0" presStyleCnt="2" custLinFactNeighborX="-2379" custLinFactNeighborY="2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80651C-1FA4-4C16-86C8-07541AD2AAF0}" type="pres">
      <dgm:prSet presAssocID="{C54119F1-308F-408E-9D74-71D65A32B047}" presName="horzThree" presStyleCnt="0"/>
      <dgm:spPr/>
      <dgm:t>
        <a:bodyPr/>
        <a:lstStyle/>
        <a:p>
          <a:endParaRPr lang="ru-RU"/>
        </a:p>
      </dgm:t>
    </dgm:pt>
    <dgm:pt modelId="{A84E9063-DB6A-47E6-A27E-200C00EAD5D5}" type="pres">
      <dgm:prSet presAssocID="{23686F6D-4A74-4AC6-B41D-9964DF0C0389}" presName="sibSpaceTwo" presStyleCnt="0"/>
      <dgm:spPr/>
      <dgm:t>
        <a:bodyPr/>
        <a:lstStyle/>
        <a:p>
          <a:endParaRPr lang="ru-RU"/>
        </a:p>
      </dgm:t>
    </dgm:pt>
    <dgm:pt modelId="{F3876194-7F7B-4545-9A45-BB3C15E30461}" type="pres">
      <dgm:prSet presAssocID="{C8427555-4784-4D5D-AB18-33962CD3C4D9}" presName="vertTwo" presStyleCnt="0"/>
      <dgm:spPr/>
      <dgm:t>
        <a:bodyPr/>
        <a:lstStyle/>
        <a:p>
          <a:endParaRPr lang="ru-RU"/>
        </a:p>
      </dgm:t>
    </dgm:pt>
    <dgm:pt modelId="{9CFAA4AC-2416-4D15-BC4F-25ECC34CCFB0}" type="pres">
      <dgm:prSet presAssocID="{C8427555-4784-4D5D-AB18-33962CD3C4D9}" presName="txTwo" presStyleLbl="node2" presStyleIdx="1" presStyleCnt="2" custLinFactNeighborX="-4319" custLinFactNeighborY="-8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F6ED93-209F-4FDE-98E7-05A1D48C0201}" type="pres">
      <dgm:prSet presAssocID="{C8427555-4784-4D5D-AB18-33962CD3C4D9}" presName="parTransTwo" presStyleCnt="0"/>
      <dgm:spPr/>
      <dgm:t>
        <a:bodyPr/>
        <a:lstStyle/>
        <a:p>
          <a:endParaRPr lang="ru-RU"/>
        </a:p>
      </dgm:t>
    </dgm:pt>
    <dgm:pt modelId="{A2FE160F-283F-4D4C-861D-8DF2BE0B5535}" type="pres">
      <dgm:prSet presAssocID="{C8427555-4784-4D5D-AB18-33962CD3C4D9}" presName="horzTwo" presStyleCnt="0"/>
      <dgm:spPr/>
      <dgm:t>
        <a:bodyPr/>
        <a:lstStyle/>
        <a:p>
          <a:endParaRPr lang="ru-RU"/>
        </a:p>
      </dgm:t>
    </dgm:pt>
    <dgm:pt modelId="{08759170-57FE-457E-BF18-736775ECC5E3}" type="pres">
      <dgm:prSet presAssocID="{5FD0827B-8830-423D-A095-65E52024AD3A}" presName="vertThree" presStyleCnt="0"/>
      <dgm:spPr/>
      <dgm:t>
        <a:bodyPr/>
        <a:lstStyle/>
        <a:p>
          <a:endParaRPr lang="ru-RU"/>
        </a:p>
      </dgm:t>
    </dgm:pt>
    <dgm:pt modelId="{3C21023B-4B43-41B8-B6A2-34AA35856720}" type="pres">
      <dgm:prSet presAssocID="{5FD0827B-8830-423D-A095-65E52024AD3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DC4872-39F2-4C57-9918-AD79FD12648C}" type="pres">
      <dgm:prSet presAssocID="{5FD0827B-8830-423D-A095-65E52024AD3A}" presName="horzThree" presStyleCnt="0"/>
      <dgm:spPr/>
      <dgm:t>
        <a:bodyPr/>
        <a:lstStyle/>
        <a:p>
          <a:endParaRPr lang="ru-RU"/>
        </a:p>
      </dgm:t>
    </dgm:pt>
  </dgm:ptLst>
  <dgm:cxnLst>
    <dgm:cxn modelId="{6C88BA64-3125-4DB2-BD61-4C48FFF3DE3B}" type="presOf" srcId="{5FD0827B-8830-423D-A095-65E52024AD3A}" destId="{3C21023B-4B43-41B8-B6A2-34AA35856720}" srcOrd="0" destOrd="0" presId="urn:microsoft.com/office/officeart/2005/8/layout/hierarchy4"/>
    <dgm:cxn modelId="{B3A1F053-7C3E-464E-B2B8-8BF8DE9745B1}" srcId="{01B75B93-63DD-4DE9-B0D2-A2B4FA5F7DBE}" destId="{1CB534F3-A9C7-4805-9347-B337CBF40CB4}" srcOrd="0" destOrd="0" parTransId="{E5238C52-8F2E-43B4-946F-C620B049F5E2}" sibTransId="{6C95E534-A5EC-4AAA-A1DB-6555A030985A}"/>
    <dgm:cxn modelId="{F78EC4E5-A0FC-4E10-94DA-AC98CCEC2A31}" type="presOf" srcId="{C54119F1-308F-408E-9D74-71D65A32B047}" destId="{0A79EFC2-1969-4359-A794-FC2DDF84939E}" srcOrd="0" destOrd="0" presId="urn:microsoft.com/office/officeart/2005/8/layout/hierarchy4"/>
    <dgm:cxn modelId="{EF865B1F-D6BD-47EB-8D17-48294AB343FA}" srcId="{1CB534F3-A9C7-4805-9347-B337CBF40CB4}" destId="{8E796CBF-D6BC-419A-8E90-0FAE0C262B50}" srcOrd="0" destOrd="0" parTransId="{39A26B2A-68A7-4236-BE48-27820F8D56D5}" sibTransId="{23686F6D-4A74-4AC6-B41D-9964DF0C0389}"/>
    <dgm:cxn modelId="{0CD78C60-114E-47D1-B7A8-3DCB5EBD1AF5}" type="presOf" srcId="{8E796CBF-D6BC-419A-8E90-0FAE0C262B50}" destId="{14E2BCC2-BA39-4431-A5BE-B7720170393E}" srcOrd="0" destOrd="0" presId="urn:microsoft.com/office/officeart/2005/8/layout/hierarchy4"/>
    <dgm:cxn modelId="{898E0F96-0084-4CEC-88D5-517946857D4B}" type="presOf" srcId="{1CB534F3-A9C7-4805-9347-B337CBF40CB4}" destId="{017684F2-FED6-4AFC-9B7D-6561E4CFE705}" srcOrd="0" destOrd="0" presId="urn:microsoft.com/office/officeart/2005/8/layout/hierarchy4"/>
    <dgm:cxn modelId="{17BD2A38-F7B7-4D76-BECC-9EFD249E383F}" type="presOf" srcId="{C8427555-4784-4D5D-AB18-33962CD3C4D9}" destId="{9CFAA4AC-2416-4D15-BC4F-25ECC34CCFB0}" srcOrd="0" destOrd="0" presId="urn:microsoft.com/office/officeart/2005/8/layout/hierarchy4"/>
    <dgm:cxn modelId="{E4FFC81C-E129-4A7D-BC8A-D4B112F14D0C}" srcId="{C8427555-4784-4D5D-AB18-33962CD3C4D9}" destId="{5FD0827B-8830-423D-A095-65E52024AD3A}" srcOrd="0" destOrd="0" parTransId="{5671DEF7-5C6D-4314-9F30-C464B4E0430F}" sibTransId="{1B430BB2-9C31-4FEA-8412-0B940D64BF6C}"/>
    <dgm:cxn modelId="{A25D2B32-6563-4615-9E3C-4642423248D4}" type="presOf" srcId="{01B75B93-63DD-4DE9-B0D2-A2B4FA5F7DBE}" destId="{C83F95AC-3151-429E-9480-233C08306D6A}" srcOrd="0" destOrd="0" presId="urn:microsoft.com/office/officeart/2005/8/layout/hierarchy4"/>
    <dgm:cxn modelId="{461F585C-4B23-4D46-8EE1-6D147685E1FC}" srcId="{1CB534F3-A9C7-4805-9347-B337CBF40CB4}" destId="{C8427555-4784-4D5D-AB18-33962CD3C4D9}" srcOrd="1" destOrd="0" parTransId="{3C4195C5-6900-4F64-B393-06CE9748936A}" sibTransId="{148E1C57-B940-48C4-9A23-58B2EF66103E}"/>
    <dgm:cxn modelId="{6193148D-543D-4628-96DE-41B9492D866C}" srcId="{8E796CBF-D6BC-419A-8E90-0FAE0C262B50}" destId="{C54119F1-308F-408E-9D74-71D65A32B047}" srcOrd="0" destOrd="0" parTransId="{AFAA8A15-8BBF-42C7-8AAE-4AE32445B73A}" sibTransId="{18247D7C-96EC-4AAA-BF4E-5E75C881BE4F}"/>
    <dgm:cxn modelId="{019AC974-3E1A-41F2-AC65-E89588DFDD33}" type="presParOf" srcId="{C83F95AC-3151-429E-9480-233C08306D6A}" destId="{1D90B1B5-9A12-4532-919B-99264D66C60F}" srcOrd="0" destOrd="0" presId="urn:microsoft.com/office/officeart/2005/8/layout/hierarchy4"/>
    <dgm:cxn modelId="{45844ADD-EA20-4EE5-92E0-0FF5A22A119C}" type="presParOf" srcId="{1D90B1B5-9A12-4532-919B-99264D66C60F}" destId="{017684F2-FED6-4AFC-9B7D-6561E4CFE705}" srcOrd="0" destOrd="0" presId="urn:microsoft.com/office/officeart/2005/8/layout/hierarchy4"/>
    <dgm:cxn modelId="{A1F08AE2-D7E7-45EE-A388-824EC6D2255F}" type="presParOf" srcId="{1D90B1B5-9A12-4532-919B-99264D66C60F}" destId="{0B71A645-3FB3-4685-B622-45BD99D5DB47}" srcOrd="1" destOrd="0" presId="urn:microsoft.com/office/officeart/2005/8/layout/hierarchy4"/>
    <dgm:cxn modelId="{6B67117D-7F0B-492E-B3A2-0D8E9CA2EF18}" type="presParOf" srcId="{1D90B1B5-9A12-4532-919B-99264D66C60F}" destId="{BFAE8175-4FF7-466B-9D22-16013E9BE053}" srcOrd="2" destOrd="0" presId="urn:microsoft.com/office/officeart/2005/8/layout/hierarchy4"/>
    <dgm:cxn modelId="{ACA50FDF-ABC9-4C71-BF34-81446C588389}" type="presParOf" srcId="{BFAE8175-4FF7-466B-9D22-16013E9BE053}" destId="{DE3BEC3C-4ADA-4A57-835A-327E6A374419}" srcOrd="0" destOrd="0" presId="urn:microsoft.com/office/officeart/2005/8/layout/hierarchy4"/>
    <dgm:cxn modelId="{1A547B90-5D78-4A86-9BBE-1A16C913BEFE}" type="presParOf" srcId="{DE3BEC3C-4ADA-4A57-835A-327E6A374419}" destId="{14E2BCC2-BA39-4431-A5BE-B7720170393E}" srcOrd="0" destOrd="0" presId="urn:microsoft.com/office/officeart/2005/8/layout/hierarchy4"/>
    <dgm:cxn modelId="{8F007399-6061-4A41-B53C-28D1F8492819}" type="presParOf" srcId="{DE3BEC3C-4ADA-4A57-835A-327E6A374419}" destId="{B36D0C7E-F615-4B1C-A1AD-B1445717CEA8}" srcOrd="1" destOrd="0" presId="urn:microsoft.com/office/officeart/2005/8/layout/hierarchy4"/>
    <dgm:cxn modelId="{B59B24FE-31AC-4F42-8C9D-7D2A7CD1A7A6}" type="presParOf" srcId="{DE3BEC3C-4ADA-4A57-835A-327E6A374419}" destId="{0884591C-EA53-424A-B69D-F7AE46378327}" srcOrd="2" destOrd="0" presId="urn:microsoft.com/office/officeart/2005/8/layout/hierarchy4"/>
    <dgm:cxn modelId="{5299B994-C0D2-4E72-8642-E007BE334AAD}" type="presParOf" srcId="{0884591C-EA53-424A-B69D-F7AE46378327}" destId="{D59874F3-86FE-439D-A36E-552307A3B5BA}" srcOrd="0" destOrd="0" presId="urn:microsoft.com/office/officeart/2005/8/layout/hierarchy4"/>
    <dgm:cxn modelId="{257036C2-FEA0-4D3D-A22D-DFA628B55432}" type="presParOf" srcId="{D59874F3-86FE-439D-A36E-552307A3B5BA}" destId="{0A79EFC2-1969-4359-A794-FC2DDF84939E}" srcOrd="0" destOrd="0" presId="urn:microsoft.com/office/officeart/2005/8/layout/hierarchy4"/>
    <dgm:cxn modelId="{4887DEFF-B6B4-4E6A-B305-B49BB3C3DD62}" type="presParOf" srcId="{D59874F3-86FE-439D-A36E-552307A3B5BA}" destId="{7980651C-1FA4-4C16-86C8-07541AD2AAF0}" srcOrd="1" destOrd="0" presId="urn:microsoft.com/office/officeart/2005/8/layout/hierarchy4"/>
    <dgm:cxn modelId="{0D64AC27-0CE8-458A-8A94-58623EB49EF3}" type="presParOf" srcId="{BFAE8175-4FF7-466B-9D22-16013E9BE053}" destId="{A84E9063-DB6A-47E6-A27E-200C00EAD5D5}" srcOrd="1" destOrd="0" presId="urn:microsoft.com/office/officeart/2005/8/layout/hierarchy4"/>
    <dgm:cxn modelId="{B2C218C9-5EF5-4F4F-8F5C-97D65A58ECB3}" type="presParOf" srcId="{BFAE8175-4FF7-466B-9D22-16013E9BE053}" destId="{F3876194-7F7B-4545-9A45-BB3C15E30461}" srcOrd="2" destOrd="0" presId="urn:microsoft.com/office/officeart/2005/8/layout/hierarchy4"/>
    <dgm:cxn modelId="{1F908C28-5C8F-4E81-BFFA-01CC4B99F8BF}" type="presParOf" srcId="{F3876194-7F7B-4545-9A45-BB3C15E30461}" destId="{9CFAA4AC-2416-4D15-BC4F-25ECC34CCFB0}" srcOrd="0" destOrd="0" presId="urn:microsoft.com/office/officeart/2005/8/layout/hierarchy4"/>
    <dgm:cxn modelId="{5D1EFD16-9E12-49EB-93D2-E9B85B84D669}" type="presParOf" srcId="{F3876194-7F7B-4545-9A45-BB3C15E30461}" destId="{E0F6ED93-209F-4FDE-98E7-05A1D48C0201}" srcOrd="1" destOrd="0" presId="urn:microsoft.com/office/officeart/2005/8/layout/hierarchy4"/>
    <dgm:cxn modelId="{1BF0609D-960D-4E66-A2BD-5D776C156EA3}" type="presParOf" srcId="{F3876194-7F7B-4545-9A45-BB3C15E30461}" destId="{A2FE160F-283F-4D4C-861D-8DF2BE0B5535}" srcOrd="2" destOrd="0" presId="urn:microsoft.com/office/officeart/2005/8/layout/hierarchy4"/>
    <dgm:cxn modelId="{99B93844-48CD-456E-9642-D5A5A5CE5AB4}" type="presParOf" srcId="{A2FE160F-283F-4D4C-861D-8DF2BE0B5535}" destId="{08759170-57FE-457E-BF18-736775ECC5E3}" srcOrd="0" destOrd="0" presId="urn:microsoft.com/office/officeart/2005/8/layout/hierarchy4"/>
    <dgm:cxn modelId="{54FAB48F-FFC5-41EA-ACAC-3946511DD53C}" type="presParOf" srcId="{08759170-57FE-457E-BF18-736775ECC5E3}" destId="{3C21023B-4B43-41B8-B6A2-34AA35856720}" srcOrd="0" destOrd="0" presId="urn:microsoft.com/office/officeart/2005/8/layout/hierarchy4"/>
    <dgm:cxn modelId="{9923A8C5-C52E-42D8-9C07-EC6483A3D00B}" type="presParOf" srcId="{08759170-57FE-457E-BF18-736775ECC5E3}" destId="{5BDC4872-39F2-4C57-9918-AD79FD12648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FCAD4-F30E-4E20-AAC2-EFA730BBBBE6}">
      <dsp:nvSpPr>
        <dsp:cNvPr id="0" name=""/>
        <dsp:cNvSpPr/>
      </dsp:nvSpPr>
      <dsp:spPr>
        <a:xfrm>
          <a:off x="0" y="0"/>
          <a:ext cx="8561436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2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Создание благоприятной эмоциональной атмосферы;</a:t>
          </a:r>
          <a:endParaRPr lang="ru-RU" sz="2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9768" y="39768"/>
        <a:ext cx="7096276" cy="1278252"/>
      </dsp:txXfrm>
    </dsp:sp>
    <dsp:sp modelId="{6E6B0FB3-981E-491D-9ED4-4239A864CB77}">
      <dsp:nvSpPr>
        <dsp:cNvPr id="0" name=""/>
        <dsp:cNvSpPr/>
      </dsp:nvSpPr>
      <dsp:spPr>
        <a:xfrm>
          <a:off x="819460" y="1612777"/>
          <a:ext cx="8561436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Отсутствие принуждения. Интеллектуальная деятельность должна нравиться ребенку и носить только добровольный характер;</a:t>
          </a:r>
          <a:endParaRPr lang="ru-RU" sz="2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59228" y="1652545"/>
        <a:ext cx="6843916" cy="1278252"/>
      </dsp:txXfrm>
    </dsp:sp>
    <dsp:sp modelId="{96139459-BB00-40B3-B409-245F2C61DC0B}">
      <dsp:nvSpPr>
        <dsp:cNvPr id="0" name=""/>
        <dsp:cNvSpPr/>
      </dsp:nvSpPr>
      <dsp:spPr>
        <a:xfrm>
          <a:off x="1462726" y="3168174"/>
          <a:ext cx="8561436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Развивающая деятельность должна быть доступной для ребенка  и соответствовать  его возрасту.</a:t>
          </a:r>
          <a:endParaRPr lang="ru-RU" sz="2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502494" y="3207942"/>
        <a:ext cx="6843916" cy="1278252"/>
      </dsp:txXfrm>
    </dsp:sp>
    <dsp:sp modelId="{EAB7C33F-A313-4B01-9B91-F2B7B7BECA1D}">
      <dsp:nvSpPr>
        <dsp:cNvPr id="0" name=""/>
        <dsp:cNvSpPr/>
      </dsp:nvSpPr>
      <dsp:spPr>
        <a:xfrm>
          <a:off x="7678873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877449" y="1029656"/>
        <a:ext cx="485410" cy="664128"/>
      </dsp:txXfrm>
    </dsp:sp>
    <dsp:sp modelId="{039D19E7-318A-4389-AD71-675333D43FC0}">
      <dsp:nvSpPr>
        <dsp:cNvPr id="0" name=""/>
        <dsp:cNvSpPr/>
      </dsp:nvSpPr>
      <dsp:spPr>
        <a:xfrm>
          <a:off x="8434294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632870" y="2604691"/>
        <a:ext cx="485410" cy="664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9F7FB-FBF5-4245-96C8-C79664BC6641}">
      <dsp:nvSpPr>
        <dsp:cNvPr id="0" name=""/>
        <dsp:cNvSpPr/>
      </dsp:nvSpPr>
      <dsp:spPr>
        <a:xfrm>
          <a:off x="3410087" y="557843"/>
          <a:ext cx="5015432" cy="5015432"/>
        </a:xfrm>
        <a:prstGeom prst="blockArc">
          <a:avLst>
            <a:gd name="adj1" fmla="val 13500000"/>
            <a:gd name="adj2" fmla="val 16200000"/>
            <a:gd name="adj3" fmla="val 3431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56E27-148D-4363-B115-5C317985F15C}">
      <dsp:nvSpPr>
        <dsp:cNvPr id="0" name=""/>
        <dsp:cNvSpPr/>
      </dsp:nvSpPr>
      <dsp:spPr>
        <a:xfrm>
          <a:off x="3410087" y="557843"/>
          <a:ext cx="5015432" cy="5015432"/>
        </a:xfrm>
        <a:prstGeom prst="blockArc">
          <a:avLst>
            <a:gd name="adj1" fmla="val 10800000"/>
            <a:gd name="adj2" fmla="val 13500000"/>
            <a:gd name="adj3" fmla="val 3431"/>
          </a:avLst>
        </a:prstGeom>
        <a:gradFill rotWithShape="0">
          <a:gsLst>
            <a:gs pos="0">
              <a:srgbClr val="9BBB59">
                <a:hueOff val="9643083"/>
                <a:satOff val="-14469"/>
                <a:lumOff val="-2353"/>
                <a:alphaOff val="0"/>
                <a:shade val="51000"/>
                <a:satMod val="130000"/>
              </a:srgbClr>
            </a:gs>
            <a:gs pos="80000">
              <a:srgbClr val="9BBB59">
                <a:hueOff val="9643083"/>
                <a:satOff val="-14469"/>
                <a:lumOff val="-2353"/>
                <a:alphaOff val="0"/>
                <a:shade val="93000"/>
                <a:satMod val="130000"/>
              </a:srgbClr>
            </a:gs>
            <a:gs pos="100000">
              <a:srgbClr val="9BBB59">
                <a:hueOff val="9643083"/>
                <a:satOff val="-14469"/>
                <a:lumOff val="-235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182C5-930D-4F6B-B557-4AAAFF1BFFEF}">
      <dsp:nvSpPr>
        <dsp:cNvPr id="0" name=""/>
        <dsp:cNvSpPr/>
      </dsp:nvSpPr>
      <dsp:spPr>
        <a:xfrm>
          <a:off x="3410087" y="557843"/>
          <a:ext cx="5015432" cy="5015432"/>
        </a:xfrm>
        <a:prstGeom prst="blockArc">
          <a:avLst>
            <a:gd name="adj1" fmla="val 8100000"/>
            <a:gd name="adj2" fmla="val 10800000"/>
            <a:gd name="adj3" fmla="val 3431"/>
          </a:avLst>
        </a:prstGeom>
        <a:gradFill rotWithShape="0">
          <a:gsLst>
            <a:gs pos="0">
              <a:srgbClr val="9BBB59">
                <a:hueOff val="8035903"/>
                <a:satOff val="-12057"/>
                <a:lumOff val="-1961"/>
                <a:alphaOff val="0"/>
                <a:shade val="51000"/>
                <a:satMod val="130000"/>
              </a:srgbClr>
            </a:gs>
            <a:gs pos="80000">
              <a:srgbClr val="9BBB59">
                <a:hueOff val="8035903"/>
                <a:satOff val="-12057"/>
                <a:lumOff val="-1961"/>
                <a:alphaOff val="0"/>
                <a:shade val="93000"/>
                <a:satMod val="130000"/>
              </a:srgbClr>
            </a:gs>
            <a:gs pos="100000">
              <a:srgbClr val="9BBB59">
                <a:hueOff val="8035903"/>
                <a:satOff val="-12057"/>
                <a:lumOff val="-196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FD70CE-B7F0-46B2-842F-4F8F1890B030}">
      <dsp:nvSpPr>
        <dsp:cNvPr id="0" name=""/>
        <dsp:cNvSpPr/>
      </dsp:nvSpPr>
      <dsp:spPr>
        <a:xfrm>
          <a:off x="3410087" y="557843"/>
          <a:ext cx="5015432" cy="5015432"/>
        </a:xfrm>
        <a:prstGeom prst="blockArc">
          <a:avLst>
            <a:gd name="adj1" fmla="val 5400000"/>
            <a:gd name="adj2" fmla="val 8100000"/>
            <a:gd name="adj3" fmla="val 3431"/>
          </a:avLst>
        </a:prstGeom>
        <a:gradFill rotWithShape="0">
          <a:gsLst>
            <a:gs pos="0">
              <a:srgbClr val="9BBB59">
                <a:hueOff val="6428722"/>
                <a:satOff val="-9646"/>
                <a:lumOff val="-1569"/>
                <a:alphaOff val="0"/>
                <a:shade val="51000"/>
                <a:satMod val="130000"/>
              </a:srgbClr>
            </a:gs>
            <a:gs pos="80000">
              <a:srgbClr val="9BBB59">
                <a:hueOff val="6428722"/>
                <a:satOff val="-9646"/>
                <a:lumOff val="-1569"/>
                <a:alphaOff val="0"/>
                <a:shade val="93000"/>
                <a:satMod val="130000"/>
              </a:srgbClr>
            </a:gs>
            <a:gs pos="100000">
              <a:srgbClr val="9BBB59">
                <a:hueOff val="6428722"/>
                <a:satOff val="-9646"/>
                <a:lumOff val="-156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F1A283-16F4-4713-8F09-E2D4D36D9F60}">
      <dsp:nvSpPr>
        <dsp:cNvPr id="0" name=""/>
        <dsp:cNvSpPr/>
      </dsp:nvSpPr>
      <dsp:spPr>
        <a:xfrm>
          <a:off x="3410087" y="557843"/>
          <a:ext cx="5015432" cy="5015432"/>
        </a:xfrm>
        <a:prstGeom prst="blockArc">
          <a:avLst>
            <a:gd name="adj1" fmla="val 2700000"/>
            <a:gd name="adj2" fmla="val 5400000"/>
            <a:gd name="adj3" fmla="val 3431"/>
          </a:avLst>
        </a:prstGeom>
        <a:gradFill rotWithShape="0">
          <a:gsLst>
            <a:gs pos="0">
              <a:srgbClr val="9BBB59">
                <a:hueOff val="4821541"/>
                <a:satOff val="-7234"/>
                <a:lumOff val="-1176"/>
                <a:alphaOff val="0"/>
                <a:shade val="51000"/>
                <a:satMod val="130000"/>
              </a:srgbClr>
            </a:gs>
            <a:gs pos="80000">
              <a:srgbClr val="9BBB59">
                <a:hueOff val="4821541"/>
                <a:satOff val="-7234"/>
                <a:lumOff val="-1176"/>
                <a:alphaOff val="0"/>
                <a:shade val="93000"/>
                <a:satMod val="130000"/>
              </a:srgbClr>
            </a:gs>
            <a:gs pos="100000">
              <a:srgbClr val="9BBB59">
                <a:hueOff val="4821541"/>
                <a:satOff val="-7234"/>
                <a:lumOff val="-11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B0524-D573-488B-93F1-DC202B48A2EF}">
      <dsp:nvSpPr>
        <dsp:cNvPr id="0" name=""/>
        <dsp:cNvSpPr/>
      </dsp:nvSpPr>
      <dsp:spPr>
        <a:xfrm>
          <a:off x="3410087" y="557843"/>
          <a:ext cx="5015432" cy="5015432"/>
        </a:xfrm>
        <a:prstGeom prst="blockArc">
          <a:avLst>
            <a:gd name="adj1" fmla="val 0"/>
            <a:gd name="adj2" fmla="val 2700000"/>
            <a:gd name="adj3" fmla="val 3431"/>
          </a:avLst>
        </a:prstGeom>
        <a:gradFill rotWithShape="0">
          <a:gsLst>
            <a:gs pos="0">
              <a:srgbClr val="9BBB59">
                <a:hueOff val="3214361"/>
                <a:satOff val="-4823"/>
                <a:lumOff val="-784"/>
                <a:alphaOff val="0"/>
                <a:shade val="51000"/>
                <a:satMod val="130000"/>
              </a:srgbClr>
            </a:gs>
            <a:gs pos="80000">
              <a:srgbClr val="9BBB59">
                <a:hueOff val="3214361"/>
                <a:satOff val="-4823"/>
                <a:lumOff val="-784"/>
                <a:alphaOff val="0"/>
                <a:shade val="93000"/>
                <a:satMod val="130000"/>
              </a:srgbClr>
            </a:gs>
            <a:gs pos="100000">
              <a:srgbClr val="9BBB59">
                <a:hueOff val="3214361"/>
                <a:satOff val="-4823"/>
                <a:lumOff val="-78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21F42F-70AF-48AE-B1BE-D02A933F5455}">
      <dsp:nvSpPr>
        <dsp:cNvPr id="0" name=""/>
        <dsp:cNvSpPr/>
      </dsp:nvSpPr>
      <dsp:spPr>
        <a:xfrm>
          <a:off x="3410146" y="574905"/>
          <a:ext cx="5015432" cy="5015432"/>
        </a:xfrm>
        <a:prstGeom prst="blockArc">
          <a:avLst>
            <a:gd name="adj1" fmla="val 18862255"/>
            <a:gd name="adj2" fmla="val 21576201"/>
            <a:gd name="adj3" fmla="val 3431"/>
          </a:avLst>
        </a:prstGeom>
        <a:gradFill rotWithShape="0">
          <a:gsLst>
            <a:gs pos="0">
              <a:srgbClr val="9BBB59">
                <a:hueOff val="1607181"/>
                <a:satOff val="-2411"/>
                <a:lumOff val="-392"/>
                <a:alphaOff val="0"/>
                <a:shade val="51000"/>
                <a:satMod val="130000"/>
              </a:srgbClr>
            </a:gs>
            <a:gs pos="80000">
              <a:srgbClr val="9BBB59">
                <a:hueOff val="1607181"/>
                <a:satOff val="-2411"/>
                <a:lumOff val="-392"/>
                <a:alphaOff val="0"/>
                <a:shade val="93000"/>
                <a:satMod val="130000"/>
              </a:srgbClr>
            </a:gs>
            <a:gs pos="100000">
              <a:srgbClr val="9BBB59">
                <a:hueOff val="1607181"/>
                <a:satOff val="-2411"/>
                <a:lumOff val="-39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E3BCA0-CBF1-428C-B4E6-A961F34F9E94}">
      <dsp:nvSpPr>
        <dsp:cNvPr id="0" name=""/>
        <dsp:cNvSpPr/>
      </dsp:nvSpPr>
      <dsp:spPr>
        <a:xfrm>
          <a:off x="3392815" y="557782"/>
          <a:ext cx="5015432" cy="5015432"/>
        </a:xfrm>
        <a:prstGeom prst="blockArc">
          <a:avLst>
            <a:gd name="adj1" fmla="val 16224091"/>
            <a:gd name="adj2" fmla="val 18896237"/>
            <a:gd name="adj3" fmla="val 3431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318AD7-D4EA-4B8A-AEB9-8EBFD555A66B}">
      <dsp:nvSpPr>
        <dsp:cNvPr id="0" name=""/>
        <dsp:cNvSpPr/>
      </dsp:nvSpPr>
      <dsp:spPr>
        <a:xfrm>
          <a:off x="4693601" y="2235945"/>
          <a:ext cx="2504104" cy="1710886"/>
        </a:xfrm>
        <a:prstGeom prst="ellipse">
          <a:avLst/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Над какими видами интеллекта мы работаем </a:t>
          </a:r>
          <a:r>
            <a:rPr lang="tt-RU" sz="1800" b="1" i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нашем саду </a:t>
          </a:r>
          <a:endParaRPr lang="ru-RU" sz="1800" b="1" i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060319" y="2486498"/>
        <a:ext cx="1770668" cy="1209780"/>
      </dsp:txXfrm>
    </dsp:sp>
    <dsp:sp modelId="{9208BA34-5F07-4222-BA03-DB48E234056F}">
      <dsp:nvSpPr>
        <dsp:cNvPr id="0" name=""/>
        <dsp:cNvSpPr/>
      </dsp:nvSpPr>
      <dsp:spPr>
        <a:xfrm>
          <a:off x="4915916" y="2147"/>
          <a:ext cx="2003774" cy="119762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Логический</a:t>
          </a:r>
          <a:endParaRPr lang="ru-RU" sz="18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09362" y="177534"/>
        <a:ext cx="1416882" cy="846846"/>
      </dsp:txXfrm>
    </dsp:sp>
    <dsp:sp modelId="{C61074F6-333E-4F15-AB51-5A76E3346A83}">
      <dsp:nvSpPr>
        <dsp:cNvPr id="0" name=""/>
        <dsp:cNvSpPr/>
      </dsp:nvSpPr>
      <dsp:spPr>
        <a:xfrm>
          <a:off x="6639473" y="722045"/>
          <a:ext cx="2003774" cy="1197620"/>
        </a:xfrm>
        <a:prstGeom prst="ellipse">
          <a:avLst/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Вербальный</a:t>
          </a:r>
          <a:r>
            <a:rPr lang="ru-RU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932919" y="897432"/>
        <a:ext cx="1416882" cy="846846"/>
      </dsp:txXfrm>
    </dsp:sp>
    <dsp:sp modelId="{F3966EFA-E8DF-4BE7-BA48-833B61EDCBF7}">
      <dsp:nvSpPr>
        <dsp:cNvPr id="0" name=""/>
        <dsp:cNvSpPr/>
      </dsp:nvSpPr>
      <dsp:spPr>
        <a:xfrm>
          <a:off x="7384452" y="2466749"/>
          <a:ext cx="1995906" cy="119762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Эмоциональный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676746" y="2642136"/>
        <a:ext cx="1411318" cy="846846"/>
      </dsp:txXfrm>
    </dsp:sp>
    <dsp:sp modelId="{6EEA87F0-9936-44ED-90BF-DE2F8ADBC160}">
      <dsp:nvSpPr>
        <dsp:cNvPr id="0" name=""/>
        <dsp:cNvSpPr/>
      </dsp:nvSpPr>
      <dsp:spPr>
        <a:xfrm>
          <a:off x="6658653" y="4209486"/>
          <a:ext cx="2003774" cy="1197620"/>
        </a:xfrm>
        <a:prstGeom prst="ellipse">
          <a:avLst/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Физический</a:t>
          </a:r>
          <a:r>
            <a:rPr lang="ru-RU" sz="16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ru-RU" sz="16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ru-RU" sz="16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952099" y="4384873"/>
        <a:ext cx="1416882" cy="846846"/>
      </dsp:txXfrm>
    </dsp:sp>
    <dsp:sp modelId="{945D8DA3-4845-4214-BB7D-E75B9372E1F1}">
      <dsp:nvSpPr>
        <dsp:cNvPr id="0" name=""/>
        <dsp:cNvSpPr/>
      </dsp:nvSpPr>
      <dsp:spPr>
        <a:xfrm>
          <a:off x="4915916" y="4931351"/>
          <a:ext cx="2003774" cy="119762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ru-RU" sz="18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Социальный</a:t>
          </a:r>
          <a:endParaRPr lang="ru-RU" sz="18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09362" y="5106738"/>
        <a:ext cx="1416882" cy="846846"/>
      </dsp:txXfrm>
    </dsp:sp>
    <dsp:sp modelId="{FD4B25A6-38AE-456E-8523-3D6F5123F0B4}">
      <dsp:nvSpPr>
        <dsp:cNvPr id="0" name=""/>
        <dsp:cNvSpPr/>
      </dsp:nvSpPr>
      <dsp:spPr>
        <a:xfrm>
          <a:off x="3173179" y="4209486"/>
          <a:ext cx="2003774" cy="1197620"/>
        </a:xfrm>
        <a:prstGeom prst="ellipse">
          <a:avLst/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Творческий</a:t>
          </a: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ru-R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466625" y="4384873"/>
        <a:ext cx="1416882" cy="846846"/>
      </dsp:txXfrm>
    </dsp:sp>
    <dsp:sp modelId="{3E5ABF36-4B54-4F41-A63F-48A59209D47E}">
      <dsp:nvSpPr>
        <dsp:cNvPr id="0" name=""/>
        <dsp:cNvSpPr/>
      </dsp:nvSpPr>
      <dsp:spPr>
        <a:xfrm>
          <a:off x="2279857" y="2466749"/>
          <a:ext cx="2346689" cy="119762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Конструктивный</a:t>
          </a:r>
          <a:endParaRPr lang="ru-RU" sz="16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623522" y="2642136"/>
        <a:ext cx="1659359" cy="846846"/>
      </dsp:txXfrm>
    </dsp:sp>
    <dsp:sp modelId="{E3D13D14-4E11-4098-A1B5-861DA6C0EE96}">
      <dsp:nvSpPr>
        <dsp:cNvPr id="0" name=""/>
        <dsp:cNvSpPr/>
      </dsp:nvSpPr>
      <dsp:spPr>
        <a:xfrm>
          <a:off x="3173179" y="724012"/>
          <a:ext cx="2003774" cy="1197620"/>
        </a:xfrm>
        <a:prstGeom prst="ellipse">
          <a:avLst/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Духовный</a:t>
          </a: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466625" y="899399"/>
        <a:ext cx="1416882" cy="846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684F2-FED6-4AFC-9B7D-6561E4CFE705}">
      <dsp:nvSpPr>
        <dsp:cNvPr id="0" name=""/>
        <dsp:cNvSpPr/>
      </dsp:nvSpPr>
      <dsp:spPr>
        <a:xfrm>
          <a:off x="3037" y="358"/>
          <a:ext cx="8223524" cy="188148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Средства развития интеллекта в дошкольном возрасте</a:t>
          </a:r>
          <a:endParaRPr lang="ru-RU" sz="43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8144" y="55465"/>
        <a:ext cx="8113310" cy="1771268"/>
      </dsp:txXfrm>
    </dsp:sp>
    <dsp:sp modelId="{14E2BCC2-BA39-4431-A5BE-B7720170393E}">
      <dsp:nvSpPr>
        <dsp:cNvPr id="0" name=""/>
        <dsp:cNvSpPr/>
      </dsp:nvSpPr>
      <dsp:spPr>
        <a:xfrm>
          <a:off x="3037" y="2027883"/>
          <a:ext cx="3946028" cy="188148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Образовательная </a:t>
          </a:r>
          <a:r>
            <a:rPr lang="ru-RU" sz="3400" b="1" i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  <a:hlinkClick xmlns:r="http://schemas.openxmlformats.org/officeDocument/2006/relationships" r:id="" action="ppaction://noaction"/>
            </a:rPr>
            <a:t>деятельность</a:t>
          </a:r>
          <a:r>
            <a:rPr lang="ru-RU" sz="3400" b="1" i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sz="3400" b="1" i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8144" y="2082990"/>
        <a:ext cx="3835814" cy="1771268"/>
      </dsp:txXfrm>
    </dsp:sp>
    <dsp:sp modelId="{0A79EFC2-1969-4359-A794-FC2DDF84939E}">
      <dsp:nvSpPr>
        <dsp:cNvPr id="0" name=""/>
        <dsp:cNvSpPr/>
      </dsp:nvSpPr>
      <dsp:spPr>
        <a:xfrm>
          <a:off x="0" y="4055767"/>
          <a:ext cx="3946028" cy="188148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Работа с </a:t>
          </a:r>
          <a:r>
            <a:rPr lang="ru-RU" sz="34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  <a:hlinkClick xmlns:r="http://schemas.openxmlformats.org/officeDocument/2006/relationships" r:id="" action="ppaction://noaction"/>
            </a:rPr>
            <a:t>родителями</a:t>
          </a:r>
          <a:r>
            <a:rPr lang="ru-RU" sz="34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sz="3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5107" y="4110874"/>
        <a:ext cx="3835814" cy="1771268"/>
      </dsp:txXfrm>
    </dsp:sp>
    <dsp:sp modelId="{9CFAA4AC-2416-4D15-BC4F-25ECC34CCFB0}">
      <dsp:nvSpPr>
        <dsp:cNvPr id="0" name=""/>
        <dsp:cNvSpPr/>
      </dsp:nvSpPr>
      <dsp:spPr>
        <a:xfrm>
          <a:off x="4110104" y="2015950"/>
          <a:ext cx="3946028" cy="188148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  <a:hlinkClick xmlns:r="http://schemas.openxmlformats.org/officeDocument/2006/relationships" r:id="" action="ppaction://noaction"/>
            </a:rPr>
            <a:t>Игра</a:t>
          </a:r>
          <a:endParaRPr lang="ru-RU" sz="3400" b="1" i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165211" y="2071057"/>
        <a:ext cx="3835814" cy="1771268"/>
      </dsp:txXfrm>
    </dsp:sp>
    <dsp:sp modelId="{3C21023B-4B43-41B8-B6A2-34AA35856720}">
      <dsp:nvSpPr>
        <dsp:cNvPr id="0" name=""/>
        <dsp:cNvSpPr/>
      </dsp:nvSpPr>
      <dsp:spPr>
        <a:xfrm>
          <a:off x="4280533" y="4055409"/>
          <a:ext cx="3946028" cy="188148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  <a:hlinkClick xmlns:r="http://schemas.openxmlformats.org/officeDocument/2006/relationships" r:id="" action="ppaction://noaction"/>
            </a:rPr>
            <a:t>Проектная</a:t>
          </a:r>
          <a:r>
            <a:rPr lang="ru-RU" sz="34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деятельность </a:t>
          </a:r>
          <a:endParaRPr lang="ru-RU" sz="3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335640" y="4110516"/>
        <a:ext cx="3835814" cy="1771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75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8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2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46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7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250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3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43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4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2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0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8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6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7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0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7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0EDB98-031A-4DB3-AA8B-A8407F453FDF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76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5994" y="691662"/>
            <a:ext cx="7766936" cy="2016370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/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b="1" dirty="0">
                <a:solidFill>
                  <a:schemeClr val="accent4"/>
                </a:solidFill>
              </a:rPr>
              <a:t/>
            </a:r>
            <a:br>
              <a:rPr lang="ru-RU" b="1" dirty="0">
                <a:solidFill>
                  <a:schemeClr val="accent4"/>
                </a:solidFill>
              </a:rPr>
            </a:br>
            <a:endParaRPr lang="ru-RU" sz="3600" b="1" dirty="0">
              <a:solidFill>
                <a:schemeClr val="accent4"/>
              </a:solidFill>
            </a:endParaRPr>
          </a:p>
        </p:txBody>
      </p:sp>
      <p:pic>
        <p:nvPicPr>
          <p:cNvPr id="3" name="Рисунок 2" descr="C:\Users\Админ\Downloads\20220804_1415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560319" y="2484677"/>
            <a:ext cx="6750827" cy="381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65994" y="915017"/>
            <a:ext cx="776693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Aldhabi" panose="01000000000000000000" pitchFamily="2" charset="-78"/>
              </a:rPr>
              <a:t>Основные показатели  и результаты деятельности  в части интеллектуального развития детей»</a:t>
            </a:r>
          </a:p>
        </p:txBody>
      </p:sp>
    </p:spTree>
    <p:extLst>
      <p:ext uri="{BB962C8B-B14F-4D97-AF65-F5344CB8AC3E}">
        <p14:creationId xmlns:p14="http://schemas.microsoft.com/office/powerpoint/2010/main" val="19859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026007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Районная олимпиада интеллектуального цикла «Умники и умницы», проводится с 2009 года и каждый год у нас есть победители!</a:t>
            </a:r>
            <a:endParaRPr lang="ru-RU" dirty="0"/>
          </a:p>
        </p:txBody>
      </p:sp>
      <p:pic>
        <p:nvPicPr>
          <p:cNvPr id="5" name="Рисунок 4" descr="https://sun9-73.userapi.com/impg/fLn4PcSxUe1dFmVKSmfk5T4Rw14Gpolag59FBQ/TepN7gLxdZ0.jpg?size=1280x960&amp;quality=95&amp;sign=7d79596ba7c65aaa29d6e82cb87ff2e5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694" y="1255060"/>
            <a:ext cx="3146612" cy="2384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8819" t="11032" r="26083" b="8927"/>
          <a:stretch/>
        </p:blipFill>
        <p:spPr bwMode="auto">
          <a:xfrm>
            <a:off x="4289610" y="537882"/>
            <a:ext cx="4051848" cy="3101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Объект 11" descr="https://sun9-20.userapi.com/impg/Z8gUH1g-tcFUguo4lbyZy5Xzl1nZ_yJXfnLiiA/wJuZxwxPKBU.jpg?size=1280x960&amp;quality=95&amp;sign=7c2480e194e63dc34b2b7b2802255e04&amp;type=album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1" y="1192212"/>
            <a:ext cx="3233164" cy="244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526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4211" y="685801"/>
            <a:ext cx="10849027" cy="6022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«Умники и умницы»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88" y="1425678"/>
            <a:ext cx="6971071" cy="5228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468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612785" cy="150706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tt-RU" sz="2800" b="1" i="1" cap="none" dirty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Интеллект</a:t>
            </a:r>
            <a:r>
              <a:rPr lang="tt-RU" sz="2800" i="1" cap="none" dirty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мыслительная способность человека- ум, рассудок, разум; уровень умственного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612784" cy="361526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lvl="0" indent="-342900" defTabSz="914400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lvl="0" indent="-342900" defTabSz="914400">
              <a:spcAft>
                <a:spcPts val="0"/>
              </a:spcAft>
              <a:buClrTx/>
              <a:buSzTx/>
              <a:buNone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интегрировать в  соответствии с ФГОС познавательное развитие в остальные  образовательные области;</a:t>
            </a:r>
          </a:p>
          <a:p>
            <a:pPr marL="342900" lvl="0" indent="-342900" defTabSz="914400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приемов умственных операций дошкольников, умения обдумывать и планировать свои действия;</a:t>
            </a:r>
          </a:p>
          <a:p>
            <a:pPr marL="342900" lvl="0" indent="-342900" defTabSz="914400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у детей вариативного мышления, фантазии, творческих способностей, умения аргументировать свои высказывания, строить простейшие умозаключения;</a:t>
            </a:r>
          </a:p>
          <a:p>
            <a:pPr marL="342900" lvl="0" indent="-342900" defTabSz="914400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Выработка умения детей целенаправленно владеть волевыми усилиями, устанавливать правильные отношения со сверстниками и взрослыми, видеть себя глазами окружающи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36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720646"/>
            <a:ext cx="8534400" cy="4273754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 Умение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сравнивать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 Обобщать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делать выводы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276004"/>
          </a:xfrm>
        </p:spPr>
        <p:txBody>
          <a:bodyPr/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Интеллектуальное развитие - это уровень и скорость мыслительных процессов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73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85800"/>
            <a:ext cx="6970713" cy="660400"/>
          </a:xfrm>
        </p:spPr>
        <p:txBody>
          <a:bodyPr/>
          <a:lstStyle/>
          <a:p>
            <a:pPr algn="ctr"/>
            <a:r>
              <a:rPr lang="ru-RU" sz="2800" b="1" dirty="0">
                <a:ln w="10541" cmpd="sng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752C7"/>
                </a:solidFill>
                <a:latin typeface="Times New Roman" pitchFamily="18" charset="0"/>
                <a:cs typeface="Times New Roman" pitchFamily="18" charset="0"/>
              </a:rPr>
              <a:t>Условия развития интеллекта</a:t>
            </a:r>
            <a:endParaRPr lang="ru-RU" dirty="0"/>
          </a:p>
        </p:txBody>
      </p:sp>
      <p:graphicFrame>
        <p:nvGraphicFramePr>
          <p:cNvPr id="4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778890"/>
              </p:ext>
            </p:extLst>
          </p:nvPr>
        </p:nvGraphicFramePr>
        <p:xfrm>
          <a:off x="684212" y="1600200"/>
          <a:ext cx="1007227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46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841900"/>
              </p:ext>
            </p:extLst>
          </p:nvPr>
        </p:nvGraphicFramePr>
        <p:xfrm>
          <a:off x="69668" y="322217"/>
          <a:ext cx="11660216" cy="6131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79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57200" y="188913"/>
          <a:ext cx="8229600" cy="593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37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7" y="182374"/>
            <a:ext cx="4595858" cy="3446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28569"/>
            <a:ext cx="5711847" cy="296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9021" t="31297" r="56548" b="42279"/>
          <a:stretch/>
        </p:blipFill>
        <p:spPr bwMode="auto">
          <a:xfrm>
            <a:off x="8686800" y="663388"/>
            <a:ext cx="2456330" cy="2337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4692" t="10518" r="39872" b="9441"/>
          <a:stretch/>
        </p:blipFill>
        <p:spPr bwMode="auto">
          <a:xfrm>
            <a:off x="1717581" y="3762477"/>
            <a:ext cx="2105025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8724" y="804003"/>
            <a:ext cx="3318715" cy="1867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128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3" y="209502"/>
            <a:ext cx="3219134" cy="3219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9460" t="10775" r="24960" b="8928"/>
          <a:stretch/>
        </p:blipFill>
        <p:spPr bwMode="auto">
          <a:xfrm>
            <a:off x="941294" y="3855612"/>
            <a:ext cx="3816686" cy="2877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3249" t="9492" r="39391" b="8927"/>
          <a:stretch/>
        </p:blipFill>
        <p:spPr bwMode="auto">
          <a:xfrm>
            <a:off x="8038118" y="304594"/>
            <a:ext cx="2219325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43" y="3829204"/>
            <a:ext cx="4815849" cy="2851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Логопед\Downloads\20250128_1541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7870" y="961660"/>
            <a:ext cx="3437255" cy="1932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49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549618"/>
            <a:ext cx="3403772" cy="6051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Логопед\Downloads\20250128_1532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1570" y="1701163"/>
            <a:ext cx="5646937" cy="3343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Логопед\Downloads\20250128_1537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6961" y="1661573"/>
            <a:ext cx="5646938" cy="3423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57961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800</TotalTime>
  <Words>196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Aldhabi</vt:lpstr>
      <vt:lpstr>Arial</vt:lpstr>
      <vt:lpstr>Calibri</vt:lpstr>
      <vt:lpstr>Century Gothic</vt:lpstr>
      <vt:lpstr>Monotype Corsiva</vt:lpstr>
      <vt:lpstr>Times New Roman</vt:lpstr>
      <vt:lpstr>Wingdings 3</vt:lpstr>
      <vt:lpstr>Сектор</vt:lpstr>
      <vt:lpstr>  </vt:lpstr>
      <vt:lpstr>Интеллект – мыслительная способность человека- ум, рассудок, разум; уровень умственного развития</vt:lpstr>
      <vt:lpstr>*   Умение сравнивать    *   Обобщать  *  делать выводы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Районная олимпиада интеллектуального цикла «Умники и умницы», проводится с 2009 года и каждый год у нас есть победители!</vt:lpstr>
      <vt:lpstr>«Умники и умницы»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система оценки качества образования в МБДОУ детский сад № 6 г. Задонска</dc:title>
  <dc:creator>Елена</dc:creator>
  <cp:lastModifiedBy>Логопед</cp:lastModifiedBy>
  <cp:revision>82</cp:revision>
  <dcterms:created xsi:type="dcterms:W3CDTF">2021-11-29T08:49:27Z</dcterms:created>
  <dcterms:modified xsi:type="dcterms:W3CDTF">2025-01-31T09:37:52Z</dcterms:modified>
</cp:coreProperties>
</file>