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5" r:id="rId1"/>
  </p:sldMasterIdLst>
  <p:sldIdLst>
    <p:sldId id="256" r:id="rId2"/>
    <p:sldId id="288" r:id="rId3"/>
    <p:sldId id="289" r:id="rId4"/>
    <p:sldId id="292" r:id="rId5"/>
    <p:sldId id="283" r:id="rId6"/>
    <p:sldId id="286" r:id="rId7"/>
    <p:sldId id="287" r:id="rId8"/>
    <p:sldId id="284" r:id="rId9"/>
    <p:sldId id="29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88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59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777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74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8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739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210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27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9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0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1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10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126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1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3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49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491613"/>
            <a:ext cx="7766936" cy="2216419"/>
          </a:xfrm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/>
            </a:r>
            <a:br>
              <a:rPr lang="ru-RU" b="1" dirty="0">
                <a:solidFill>
                  <a:schemeClr val="accent4"/>
                </a:solidFill>
              </a:rPr>
            </a:br>
            <a:r>
              <a:rPr lang="ru-RU" sz="3600" b="1" cap="none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Основные </a:t>
            </a:r>
            <a:r>
              <a:rPr lang="ru-RU" sz="3600" b="1" cap="non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показатели и результаты деятельности в части развития </a:t>
            </a:r>
            <a:r>
              <a:rPr lang="ru-RU" sz="3600" b="1" cap="none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познавательных </a:t>
            </a:r>
            <a:r>
              <a:rPr lang="ru-RU" sz="3600" b="1" cap="non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способностей детей</a:t>
            </a:r>
            <a:r>
              <a:rPr lang="ru-RU" sz="5400" b="1" cap="none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ea typeface="+mn-ea"/>
                <a:cs typeface="+mn-cs"/>
              </a:rPr>
              <a:t> </a:t>
            </a:r>
            <a:endParaRPr lang="ru-RU" sz="3600" b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078752" y="2836985"/>
            <a:ext cx="6232395" cy="3465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2514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917290"/>
            <a:ext cx="10363826" cy="38739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и исследовательская деятельность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ФЭМП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ФЦКМ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профориентация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Детского дорожно-транспортного травматизма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03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5004" y="262498"/>
            <a:ext cx="7983350" cy="1280890"/>
          </a:xfrm>
        </p:spPr>
        <p:txBody>
          <a:bodyPr/>
          <a:lstStyle/>
          <a:p>
            <a:r>
              <a:rPr lang="ru-RU" dirty="0" smtClean="0"/>
              <a:t>Формирование элементарных математических представлений</a:t>
            </a:r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3249" t="9492" r="39391" b="8927"/>
          <a:stretch/>
        </p:blipFill>
        <p:spPr bwMode="auto">
          <a:xfrm>
            <a:off x="535919" y="2490566"/>
            <a:ext cx="2283202" cy="3073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8338" t="12314" r="25922" b="11236"/>
          <a:stretch/>
        </p:blipFill>
        <p:spPr bwMode="auto">
          <a:xfrm>
            <a:off x="4294094" y="4617108"/>
            <a:ext cx="3306296" cy="2240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22928" t="10006" r="39873" b="11236"/>
          <a:stretch/>
        </p:blipFill>
        <p:spPr bwMode="auto">
          <a:xfrm>
            <a:off x="9433182" y="2708800"/>
            <a:ext cx="2209800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2768" t="9236" r="40354" b="11237"/>
          <a:stretch/>
        </p:blipFill>
        <p:spPr bwMode="auto">
          <a:xfrm>
            <a:off x="3428860" y="1430457"/>
            <a:ext cx="2190750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23410" t="9749" r="39711" b="9954"/>
          <a:stretch/>
        </p:blipFill>
        <p:spPr bwMode="auto">
          <a:xfrm>
            <a:off x="6357027" y="1416169"/>
            <a:ext cx="2190750" cy="298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60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Финансовая грамотность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3427" t="13124" r="40522" b="11038"/>
          <a:stretch/>
        </p:blipFill>
        <p:spPr>
          <a:xfrm>
            <a:off x="4883623" y="1321737"/>
            <a:ext cx="1975105" cy="259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0096" t="14753" r="26793" b="11609"/>
          <a:stretch/>
        </p:blipFill>
        <p:spPr>
          <a:xfrm>
            <a:off x="1687068" y="4178808"/>
            <a:ext cx="3584448" cy="2555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7875" t="13335" r="26090" b="10318"/>
          <a:stretch/>
        </p:blipFill>
        <p:spPr>
          <a:xfrm>
            <a:off x="7786116" y="1398119"/>
            <a:ext cx="3718495" cy="2444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8611" t="13628" r="28433" b="11011"/>
          <a:stretch/>
        </p:blipFill>
        <p:spPr>
          <a:xfrm>
            <a:off x="544068" y="1321737"/>
            <a:ext cx="3584448" cy="246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7876" t="11581" r="27628" b="10595"/>
          <a:stretch/>
        </p:blipFill>
        <p:spPr>
          <a:xfrm>
            <a:off x="6528816" y="4178808"/>
            <a:ext cx="3590480" cy="2555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36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166" y="624110"/>
            <a:ext cx="10276446" cy="1280890"/>
          </a:xfrm>
        </p:spPr>
        <p:txBody>
          <a:bodyPr/>
          <a:lstStyle/>
          <a:p>
            <a:pPr algn="ctr"/>
            <a:r>
              <a:rPr lang="ru-RU" dirty="0" smtClean="0"/>
              <a:t>Знакомство с правилами дорожной безопасности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949780" y="1507850"/>
            <a:ext cx="2971082" cy="222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99751" y="4687860"/>
            <a:ext cx="3930985" cy="1862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9" y="945381"/>
            <a:ext cx="1605054" cy="214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7855" y="4307859"/>
            <a:ext cx="2990199" cy="2242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8953" t="10855" r="26552" b="24127"/>
          <a:stretch/>
        </p:blipFill>
        <p:spPr>
          <a:xfrm>
            <a:off x="4399400" y="1851890"/>
            <a:ext cx="3831336" cy="2414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15879" t="12319" r="34556" b="10102"/>
          <a:stretch/>
        </p:blipFill>
        <p:spPr>
          <a:xfrm>
            <a:off x="2055855" y="2393021"/>
            <a:ext cx="1882154" cy="1872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12493" t="16506" r="28398" b="26603"/>
          <a:stretch/>
        </p:blipFill>
        <p:spPr>
          <a:xfrm>
            <a:off x="198078" y="4563052"/>
            <a:ext cx="3511296" cy="2112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99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506" y="624110"/>
            <a:ext cx="10617105" cy="7385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Профессиональная ориентация в детском саду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1218" y="1550853"/>
            <a:ext cx="4638884" cy="2198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136" y="2268602"/>
            <a:ext cx="2500414" cy="333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99" y="1550853"/>
            <a:ext cx="3392599" cy="226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9257" t="13065" r="26455" b="8947"/>
          <a:stretch/>
        </p:blipFill>
        <p:spPr>
          <a:xfrm>
            <a:off x="5313830" y="4148170"/>
            <a:ext cx="3348368" cy="2269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8082" t="10712" r="29441" b="14438"/>
          <a:stretch/>
        </p:blipFill>
        <p:spPr>
          <a:xfrm>
            <a:off x="1327932" y="4029141"/>
            <a:ext cx="3270961" cy="2507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421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Экспериментирование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832" y="1829834"/>
            <a:ext cx="3226947" cy="242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Админ\Downloads\IMG-20230203-WA0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449" y="1354748"/>
            <a:ext cx="2794720" cy="223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68" y="1643040"/>
            <a:ext cx="3203680" cy="3628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8659" t="11288" r="25281" b="8928"/>
          <a:stretch/>
        </p:blipFill>
        <p:spPr bwMode="auto">
          <a:xfrm>
            <a:off x="3557030" y="3895725"/>
            <a:ext cx="3924300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2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76" y="274321"/>
            <a:ext cx="10553635" cy="845742"/>
          </a:xfrm>
        </p:spPr>
        <p:txBody>
          <a:bodyPr/>
          <a:lstStyle/>
          <a:p>
            <a:pPr algn="ctr"/>
            <a:r>
              <a:rPr lang="ru-RU" dirty="0" smtClean="0"/>
              <a:t>Знакомство с миром природы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9945" t="10354" r="26428" b="13792"/>
          <a:stretch/>
        </p:blipFill>
        <p:spPr>
          <a:xfrm>
            <a:off x="274320" y="4280631"/>
            <a:ext cx="3349985" cy="247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8955" t="13664" r="26395" b="9250"/>
          <a:stretch/>
        </p:blipFill>
        <p:spPr>
          <a:xfrm>
            <a:off x="8403336" y="1341359"/>
            <a:ext cx="3270928" cy="259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6468" t="12958" r="35045" b="17591"/>
          <a:stretch/>
        </p:blipFill>
        <p:spPr>
          <a:xfrm>
            <a:off x="347472" y="1341359"/>
            <a:ext cx="2711534" cy="259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22222" t="11416" r="40528" b="19625"/>
          <a:stretch/>
        </p:blipFill>
        <p:spPr>
          <a:xfrm>
            <a:off x="3462342" y="1461374"/>
            <a:ext cx="2212849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7317" t="16162" r="35222" b="10724"/>
          <a:stretch/>
        </p:blipFill>
        <p:spPr bwMode="auto">
          <a:xfrm>
            <a:off x="6711697" y="4416552"/>
            <a:ext cx="2393472" cy="234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16675" t="14879" r="34901" b="9698"/>
          <a:stretch/>
        </p:blipFill>
        <p:spPr bwMode="auto">
          <a:xfrm>
            <a:off x="3886199" y="4416552"/>
            <a:ext cx="2388685" cy="234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8"/>
          <a:srcRect l="27739" t="12827" r="44040" b="11750"/>
          <a:stretch/>
        </p:blipFill>
        <p:spPr bwMode="auto">
          <a:xfrm>
            <a:off x="6180235" y="1341359"/>
            <a:ext cx="1676400" cy="280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/>
          <a:srcRect l="23730" t="11288" r="40033" b="10980"/>
          <a:stretch/>
        </p:blipFill>
        <p:spPr bwMode="auto">
          <a:xfrm>
            <a:off x="9628631" y="4141709"/>
            <a:ext cx="1800821" cy="2485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63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6204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Успехов всем!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22347" t="11511" r="40346" b="10996"/>
          <a:stretch/>
        </p:blipFill>
        <p:spPr>
          <a:xfrm>
            <a:off x="6403758" y="1429777"/>
            <a:ext cx="3709506" cy="473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22837" t="13420" r="40492" b="11006"/>
          <a:stretch/>
        </p:blipFill>
        <p:spPr>
          <a:xfrm>
            <a:off x="1737360" y="1429777"/>
            <a:ext cx="3709417" cy="4736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53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869</TotalTime>
  <Words>40</Words>
  <Application>Microsoft Office PowerPoint</Application>
  <PresentationFormat>Широкоэкранный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  Основные показатели и результаты деятельности в части развития познавательных способностей детей </vt:lpstr>
      <vt:lpstr>Познавательное развитие</vt:lpstr>
      <vt:lpstr>Формирование элементарных математических представлений</vt:lpstr>
      <vt:lpstr>Финансовая грамотность</vt:lpstr>
      <vt:lpstr>Знакомство с правилами дорожной безопасности</vt:lpstr>
      <vt:lpstr>Профессиональная ориентация в детском саду</vt:lpstr>
      <vt:lpstr>Экспериментирование</vt:lpstr>
      <vt:lpstr>Знакомство с миром природы</vt:lpstr>
      <vt:lpstr>Успехов всем!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82</cp:revision>
  <dcterms:created xsi:type="dcterms:W3CDTF">2021-11-29T08:49:27Z</dcterms:created>
  <dcterms:modified xsi:type="dcterms:W3CDTF">2025-01-31T10:28:23Z</dcterms:modified>
</cp:coreProperties>
</file>