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D61444-ABBB-11CA-3013-D60AB385A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DDA946-75BC-F511-04E5-60B063282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71CD90-11E7-AFA7-EDAD-8AC685CC8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E56E5F-3ADB-D78E-75A2-C42956114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188D2A-0763-2BE0-1CA9-C7EA8002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B417E-187A-DEBB-6141-4AE0CF24C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1D24C90-09DF-FEBB-18E9-E21727463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5EA928-E2D0-1996-CF74-253712C9E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1FF507-F206-CEFF-378F-F56EFA99A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248C28-D014-85CB-29AB-773D74702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8B13A7C-B4A6-B8DE-9DE4-C4EFD95BA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05B6BD-7FB2-70E7-79A1-573A393BB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77D873-E911-9B4F-B8FB-F74ACB07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DA1E77-3CA1-8F16-FAAA-6CACB3A4D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C175D5-E0DC-FC12-E934-EF65210AE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38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250C0-9BBA-0820-A9A1-B28207F24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FF35D2-7946-163C-1B80-B1F03F468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A91B6D-69B9-3137-AB9C-7AB2CB9C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9E2F38-9776-404A-F7F6-0A43576C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5C196C-C53C-722F-586F-9E542D32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13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6A5371-5652-EA18-7482-32B993F8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5308E2-2F10-6FCE-0AE9-0B4C3183B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DC62C0-F061-7857-EFA8-79848203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8D9F4D-D680-C891-873F-BA320509E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56E21A-D59B-5C33-B1B3-A4C5EE814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86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FD7BB1-9199-C97C-7BD2-24C019E9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82A192-32E5-D070-82FC-837ED1979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0CE050-C51C-CE03-C9F5-4A5E65F35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A1918C-7AB0-71D4-7B62-E733CF2D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AA0D38-C92B-D77A-5767-491662E4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8190F4-C041-E460-95BF-CBFCED4F0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83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37AA0E-144C-13FD-5FD2-60DE74024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E52BB4-87A4-DBD3-5907-FC91B3050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6E02F3-6930-30D6-D59D-E0EA6805D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D28F9D5-EB90-1728-8080-BCA3144A6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189E96-D7D8-773F-130F-BD1C98F107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5A571C3-8BF1-AD0B-2594-60A63023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8AF8935-125E-6BE8-CFDD-CC3FF8AAC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D88EC95-547B-3BA4-C765-A18B3398A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79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03A8C7-6B83-A82E-C558-E95E7CA38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BE9209B-3E7A-455F-380E-D127B6D36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C062ECE-0F46-3BAD-2B1F-478706870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4424D4E-2DE2-1B33-1BD3-72FBFFC3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45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A6E097A-9E51-8350-7745-4C53FE497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AC3944-C91F-E2B6-96F7-5F7A88221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C988B5-C5D9-B6C2-1FE3-CD7E389C0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02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78D1DE-FEB8-4D66-7ED1-F3CF6DAE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5881B-1436-4613-0991-F7889E8CF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90A62B-D248-0D7C-20CD-BEA6F4F95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7935D1-3638-9E2A-2B16-D4CC25D11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71B9BD-5945-DF72-376E-113CDB6E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B96322-7A0B-EC28-9F75-BBE7198F3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98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6C813-28A2-8A50-2625-927ADD130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BD6D97-D0CF-BCB8-3922-97746E34A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0C6E00-251E-606B-A3D1-FD3CFFB67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D3BBAD-5D18-95DD-2BEF-8341EFA3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E386E3-76E5-2AAE-5C11-C380A80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B19CD4-3744-7E25-E57A-125753228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095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128DD-48D5-D955-4BAB-A372BE458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8AB77B-3A55-0388-04FD-FFEDE6E2A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4EF9A0-C259-23ED-8E53-22C7CCDDB5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E5CB-257C-439E-ACEB-016A23A3E3B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46E9EC-E9E1-AC57-B5D8-489EFE349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CBADB8-64BA-412A-FF0F-E401A9186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A76D5-BAC1-455D-A8DC-1A4730934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33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4">
            <a:extLst>
              <a:ext uri="{FF2B5EF4-FFF2-40B4-BE49-F238E27FC236}">
                <a16:creationId xmlns:a16="http://schemas.microsoft.com/office/drawing/2014/main" id="{E0B8F882-23A3-A302-289D-C20FDA8DE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365" y="-45187"/>
            <a:ext cx="12118109" cy="690318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6702F02-A58C-457A-8BAC-CFBFD9CFB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835" y="1348018"/>
            <a:ext cx="2787073" cy="37160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F4AC96B-3A97-4515-BC8D-5A815DD2686F}"/>
              </a:ext>
            </a:extLst>
          </p:cNvPr>
          <p:cNvSpPr txBox="1"/>
          <p:nvPr/>
        </p:nvSpPr>
        <p:spPr>
          <a:xfrm>
            <a:off x="3722255" y="1764144"/>
            <a:ext cx="56341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Заведующий ДОУ</a:t>
            </a:r>
          </a:p>
          <a:p>
            <a:r>
              <a:rPr lang="ru-RU" dirty="0">
                <a:solidFill>
                  <a:srgbClr val="002060"/>
                </a:solidFill>
              </a:rPr>
              <a:t>Гараева Гульназ </a:t>
            </a:r>
            <a:r>
              <a:rPr lang="ru-RU" dirty="0" err="1">
                <a:solidFill>
                  <a:srgbClr val="002060"/>
                </a:solidFill>
              </a:rPr>
              <a:t>Расиловна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Образование</a:t>
            </a:r>
            <a:r>
              <a:rPr lang="ru-RU" dirty="0">
                <a:solidFill>
                  <a:srgbClr val="002060"/>
                </a:solidFill>
              </a:rPr>
              <a:t> – высшее образование</a:t>
            </a:r>
          </a:p>
          <a:p>
            <a:r>
              <a:rPr lang="ru-RU" b="1" dirty="0">
                <a:solidFill>
                  <a:srgbClr val="002060"/>
                </a:solidFill>
              </a:rPr>
              <a:t>Общий стаж </a:t>
            </a:r>
            <a:r>
              <a:rPr lang="ru-RU" dirty="0">
                <a:solidFill>
                  <a:srgbClr val="002060"/>
                </a:solidFill>
              </a:rPr>
              <a:t>– 27 лет</a:t>
            </a:r>
          </a:p>
          <a:p>
            <a:r>
              <a:rPr lang="ru-RU" b="1" dirty="0">
                <a:solidFill>
                  <a:srgbClr val="002060"/>
                </a:solidFill>
              </a:rPr>
              <a:t>Стаж в данной должности </a:t>
            </a:r>
            <a:r>
              <a:rPr lang="ru-RU" dirty="0">
                <a:solidFill>
                  <a:srgbClr val="002060"/>
                </a:solidFill>
              </a:rPr>
              <a:t>– 5 лет</a:t>
            </a:r>
          </a:p>
          <a:p>
            <a:r>
              <a:rPr lang="ru-RU" b="1" dirty="0">
                <a:solidFill>
                  <a:srgbClr val="002060"/>
                </a:solidFill>
              </a:rPr>
              <a:t>Награды, звания</a:t>
            </a:r>
          </a:p>
          <a:p>
            <a:r>
              <a:rPr lang="ru-RU" dirty="0">
                <a:solidFill>
                  <a:srgbClr val="002060"/>
                </a:solidFill>
              </a:rPr>
              <a:t>Почетная грамота Управления образования и по делам молодежи </a:t>
            </a:r>
            <a:r>
              <a:rPr lang="ru-RU" dirty="0" err="1">
                <a:solidFill>
                  <a:srgbClr val="002060"/>
                </a:solidFill>
              </a:rPr>
              <a:t>г.Набережные</a:t>
            </a:r>
            <a:r>
              <a:rPr lang="ru-RU" dirty="0">
                <a:solidFill>
                  <a:srgbClr val="002060"/>
                </a:solidFill>
              </a:rPr>
              <a:t> Челны, 2014  год;</a:t>
            </a:r>
          </a:p>
          <a:p>
            <a:r>
              <a:rPr lang="ru-RU" dirty="0">
                <a:solidFill>
                  <a:srgbClr val="002060"/>
                </a:solidFill>
              </a:rPr>
              <a:t>Почетная грамота Министерства образования  и науки Республики Татарстан, 2022 год.</a:t>
            </a:r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ED3352-3EAD-A91E-8AF9-1BD174086963}"/>
              </a:ext>
            </a:extLst>
          </p:cNvPr>
          <p:cNvSpPr txBox="1"/>
          <p:nvPr/>
        </p:nvSpPr>
        <p:spPr>
          <a:xfrm>
            <a:off x="2964873" y="319336"/>
            <a:ext cx="798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Руководитель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90570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24D986-FED6-E326-FF9E-CC9DF90C4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4">
            <a:extLst>
              <a:ext uri="{FF2B5EF4-FFF2-40B4-BE49-F238E27FC236}">
                <a16:creationId xmlns:a16="http://schemas.microsoft.com/office/drawing/2014/main" id="{9ED539A1-7004-E820-D63D-594558697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365" y="-45187"/>
            <a:ext cx="12118109" cy="6903187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789B53B-FD44-48DE-BCF1-030C197C86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40" y="1597890"/>
            <a:ext cx="2959678" cy="39462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0EDCC9-B8D8-6EB8-EF04-7BF5C5CB3967}"/>
              </a:ext>
            </a:extLst>
          </p:cNvPr>
          <p:cNvSpPr txBox="1"/>
          <p:nvPr/>
        </p:nvSpPr>
        <p:spPr>
          <a:xfrm>
            <a:off x="3851564" y="1819564"/>
            <a:ext cx="56341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Касимова </a:t>
            </a:r>
            <a:r>
              <a:rPr lang="ru-RU" b="1" dirty="0" err="1">
                <a:solidFill>
                  <a:srgbClr val="002060"/>
                </a:solidFill>
              </a:rPr>
              <a:t>Миляуша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Флюновна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</a:p>
          <a:p>
            <a:r>
              <a:rPr lang="ru-RU" b="1" dirty="0">
                <a:solidFill>
                  <a:srgbClr val="002060"/>
                </a:solidFill>
              </a:rPr>
              <a:t>Образование</a:t>
            </a:r>
            <a:r>
              <a:rPr lang="ru-RU" dirty="0">
                <a:solidFill>
                  <a:srgbClr val="002060"/>
                </a:solidFill>
              </a:rPr>
              <a:t> – высшее образование</a:t>
            </a:r>
          </a:p>
          <a:p>
            <a:r>
              <a:rPr lang="ru-RU" b="1" dirty="0">
                <a:solidFill>
                  <a:srgbClr val="002060"/>
                </a:solidFill>
              </a:rPr>
              <a:t>Общий стаж </a:t>
            </a:r>
            <a:r>
              <a:rPr lang="ru-RU" dirty="0">
                <a:solidFill>
                  <a:srgbClr val="002060"/>
                </a:solidFill>
              </a:rPr>
              <a:t>– 39 лет</a:t>
            </a:r>
          </a:p>
          <a:p>
            <a:r>
              <a:rPr lang="ru-RU" b="1" dirty="0">
                <a:solidFill>
                  <a:srgbClr val="002060"/>
                </a:solidFill>
              </a:rPr>
              <a:t>Стаж в данной должности </a:t>
            </a:r>
            <a:r>
              <a:rPr lang="ru-RU" dirty="0">
                <a:solidFill>
                  <a:srgbClr val="002060"/>
                </a:solidFill>
              </a:rPr>
              <a:t>– 12 лет</a:t>
            </a:r>
          </a:p>
          <a:p>
            <a:r>
              <a:rPr lang="ru-RU" b="1" dirty="0">
                <a:solidFill>
                  <a:srgbClr val="002060"/>
                </a:solidFill>
              </a:rPr>
              <a:t>Награды, звания</a:t>
            </a:r>
          </a:p>
          <a:p>
            <a:r>
              <a:rPr lang="ru-RU" dirty="0">
                <a:solidFill>
                  <a:srgbClr val="002060"/>
                </a:solidFill>
              </a:rPr>
              <a:t>Почетная грамота Управления образования и по делам молодежи </a:t>
            </a:r>
            <a:r>
              <a:rPr lang="ru-RU" dirty="0" err="1">
                <a:solidFill>
                  <a:srgbClr val="002060"/>
                </a:solidFill>
              </a:rPr>
              <a:t>г.Набережные</a:t>
            </a:r>
            <a:r>
              <a:rPr lang="ru-RU" dirty="0">
                <a:solidFill>
                  <a:srgbClr val="002060"/>
                </a:solidFill>
              </a:rPr>
              <a:t> Челны, 2017 год</a:t>
            </a:r>
          </a:p>
          <a:p>
            <a:r>
              <a:rPr lang="ru-RU" dirty="0">
                <a:solidFill>
                  <a:srgbClr val="002060"/>
                </a:solidFill>
              </a:rPr>
              <a:t>Почетная грамота Управления образования и по делам молодежи </a:t>
            </a:r>
            <a:r>
              <a:rPr lang="ru-RU" dirty="0" err="1">
                <a:solidFill>
                  <a:srgbClr val="002060"/>
                </a:solidFill>
              </a:rPr>
              <a:t>г.Набережные</a:t>
            </a:r>
            <a:r>
              <a:rPr lang="ru-RU" dirty="0">
                <a:solidFill>
                  <a:srgbClr val="002060"/>
                </a:solidFill>
              </a:rPr>
              <a:t> Челны, 2019 год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9457DB-8BF3-5E91-BB4C-85780754DC28}"/>
              </a:ext>
            </a:extLst>
          </p:cNvPr>
          <p:cNvSpPr txBox="1"/>
          <p:nvPr/>
        </p:nvSpPr>
        <p:spPr>
          <a:xfrm>
            <a:off x="3205018" y="415634"/>
            <a:ext cx="5430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Заместитель заведующего административно-хозяйственной части ДОУ</a:t>
            </a:r>
          </a:p>
        </p:txBody>
      </p:sp>
    </p:spTree>
    <p:extLst>
      <p:ext uri="{BB962C8B-B14F-4D97-AF65-F5344CB8AC3E}">
        <p14:creationId xmlns:p14="http://schemas.microsoft.com/office/powerpoint/2010/main" val="263577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C78A9-A6DA-06E2-C76A-69302B726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4">
            <a:extLst>
              <a:ext uri="{FF2B5EF4-FFF2-40B4-BE49-F238E27FC236}">
                <a16:creationId xmlns:a16="http://schemas.microsoft.com/office/drawing/2014/main" id="{42BC9BE5-9B4E-D07C-7D42-315FE1BEC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365" y="-45187"/>
            <a:ext cx="12118109" cy="69031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0009CD-08B4-4ABA-8724-C27848EB5700}"/>
              </a:ext>
            </a:extLst>
          </p:cNvPr>
          <p:cNvSpPr txBox="1"/>
          <p:nvPr/>
        </p:nvSpPr>
        <p:spPr>
          <a:xfrm>
            <a:off x="3713018" y="1339273"/>
            <a:ext cx="60640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Харисова Гульшат </a:t>
            </a:r>
            <a:r>
              <a:rPr lang="ru-RU" b="1" dirty="0" err="1">
                <a:solidFill>
                  <a:srgbClr val="002060"/>
                </a:solidFill>
              </a:rPr>
              <a:t>Ренатовна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Образование</a:t>
            </a:r>
            <a:r>
              <a:rPr lang="ru-RU" dirty="0">
                <a:solidFill>
                  <a:srgbClr val="002060"/>
                </a:solidFill>
              </a:rPr>
              <a:t> – высшее образование</a:t>
            </a:r>
          </a:p>
          <a:p>
            <a:r>
              <a:rPr lang="ru-RU" b="1" dirty="0">
                <a:solidFill>
                  <a:srgbClr val="002060"/>
                </a:solidFill>
              </a:rPr>
              <a:t>Квалификационная категория </a:t>
            </a:r>
            <a:r>
              <a:rPr lang="ru-RU" dirty="0">
                <a:solidFill>
                  <a:srgbClr val="002060"/>
                </a:solidFill>
              </a:rPr>
              <a:t>–высшая квалификационная категория</a:t>
            </a:r>
          </a:p>
          <a:p>
            <a:r>
              <a:rPr lang="ru-RU" b="1" dirty="0">
                <a:solidFill>
                  <a:srgbClr val="002060"/>
                </a:solidFill>
              </a:rPr>
              <a:t>Общий стаж </a:t>
            </a:r>
            <a:r>
              <a:rPr lang="ru-RU" dirty="0">
                <a:solidFill>
                  <a:srgbClr val="002060"/>
                </a:solidFill>
              </a:rPr>
              <a:t>– 23 года</a:t>
            </a:r>
          </a:p>
          <a:p>
            <a:r>
              <a:rPr lang="ru-RU" b="1" dirty="0">
                <a:solidFill>
                  <a:srgbClr val="002060"/>
                </a:solidFill>
              </a:rPr>
              <a:t>Стаж в данной должности </a:t>
            </a:r>
            <a:r>
              <a:rPr lang="ru-RU" dirty="0">
                <a:solidFill>
                  <a:srgbClr val="002060"/>
                </a:solidFill>
              </a:rPr>
              <a:t>– 5 лет</a:t>
            </a:r>
          </a:p>
          <a:p>
            <a:r>
              <a:rPr lang="ru-RU" b="1" dirty="0">
                <a:solidFill>
                  <a:srgbClr val="002060"/>
                </a:solidFill>
              </a:rPr>
              <a:t>Награды, звания</a:t>
            </a:r>
          </a:p>
          <a:p>
            <a:r>
              <a:rPr lang="ru-RU" dirty="0">
                <a:solidFill>
                  <a:srgbClr val="002060"/>
                </a:solidFill>
              </a:rPr>
              <a:t>Почетная грамота Управления образования и по делам молодежи </a:t>
            </a:r>
            <a:r>
              <a:rPr lang="ru-RU" dirty="0" err="1">
                <a:solidFill>
                  <a:srgbClr val="002060"/>
                </a:solidFill>
              </a:rPr>
              <a:t>г.Набережные</a:t>
            </a:r>
            <a:r>
              <a:rPr lang="ru-RU" dirty="0">
                <a:solidFill>
                  <a:srgbClr val="002060"/>
                </a:solidFill>
              </a:rPr>
              <a:t> Челны, 2012 год;</a:t>
            </a:r>
          </a:p>
          <a:p>
            <a:r>
              <a:rPr lang="ru-RU" dirty="0">
                <a:solidFill>
                  <a:srgbClr val="002060"/>
                </a:solidFill>
              </a:rPr>
              <a:t>Занесена на доску Почета лучших руководящих и  педагогических работников города Набережные Челны, 2019 год;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Почетная грамота Министерства образования и науки Республики Татарстан, 2024 год;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25F912-200C-4A07-ABA8-84ABFFE6DBF3}"/>
              </a:ext>
            </a:extLst>
          </p:cNvPr>
          <p:cNvSpPr txBox="1"/>
          <p:nvPr/>
        </p:nvSpPr>
        <p:spPr>
          <a:xfrm>
            <a:off x="2794070" y="166252"/>
            <a:ext cx="5430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Заместитель заведующего по воспитательно-образовательной работе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(старший воспитатель)</a:t>
            </a:r>
          </a:p>
        </p:txBody>
      </p:sp>
      <p:sp>
        <p:nvSpPr>
          <p:cNvPr id="9" name="AutoShape 2">
            <a:extLst>
              <a:ext uri="{FF2B5EF4-FFF2-40B4-BE49-F238E27FC236}">
                <a16:creationId xmlns:a16="http://schemas.microsoft.com/office/drawing/2014/main" id="{D98049F8-DB60-7DEB-7918-E0E36731A1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57ED3BA-A0A6-DF2E-1C9A-BA6E144A07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497" y="1544128"/>
            <a:ext cx="2827307" cy="376974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713018" y="459539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Почетная грамота Управления образования Исполнительного комитета муниципального образования </a:t>
            </a:r>
            <a:r>
              <a:rPr lang="ru-RU" dirty="0" err="1">
                <a:solidFill>
                  <a:srgbClr val="002060"/>
                </a:solidFill>
              </a:rPr>
              <a:t>г.Набережные</a:t>
            </a:r>
            <a:r>
              <a:rPr lang="ru-RU" dirty="0">
                <a:solidFill>
                  <a:srgbClr val="002060"/>
                </a:solidFill>
              </a:rPr>
              <a:t> Челны, 2022 год;</a:t>
            </a:r>
          </a:p>
        </p:txBody>
      </p:sp>
    </p:spTree>
    <p:extLst>
      <p:ext uri="{BB962C8B-B14F-4D97-AF65-F5344CB8AC3E}">
        <p14:creationId xmlns:p14="http://schemas.microsoft.com/office/powerpoint/2010/main" val="19607518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209</Words>
  <Application>Microsoft Office PowerPoint</Application>
  <PresentationFormat>Широкоэкранный</PresentationFormat>
  <Paragraphs>33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2022-02-25T08:17:57Z</dcterms:created>
  <dcterms:modified xsi:type="dcterms:W3CDTF">2025-02-21T11:12:16Z</dcterms:modified>
</cp:coreProperties>
</file>