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41"/>
  </p:notesMasterIdLst>
  <p:sldIdLst>
    <p:sldId id="310" r:id="rId2"/>
    <p:sldId id="290" r:id="rId3"/>
    <p:sldId id="311" r:id="rId4"/>
    <p:sldId id="312" r:id="rId5"/>
    <p:sldId id="303" r:id="rId6"/>
    <p:sldId id="258" r:id="rId7"/>
    <p:sldId id="280" r:id="rId8"/>
    <p:sldId id="267" r:id="rId9"/>
    <p:sldId id="313" r:id="rId10"/>
    <p:sldId id="294" r:id="rId11"/>
    <p:sldId id="314" r:id="rId12"/>
    <p:sldId id="315" r:id="rId13"/>
    <p:sldId id="316" r:id="rId14"/>
    <p:sldId id="269" r:id="rId15"/>
    <p:sldId id="317" r:id="rId16"/>
    <p:sldId id="298" r:id="rId17"/>
    <p:sldId id="318" r:id="rId18"/>
    <p:sldId id="277" r:id="rId19"/>
    <p:sldId id="285" r:id="rId20"/>
    <p:sldId id="287" r:id="rId21"/>
    <p:sldId id="304" r:id="rId22"/>
    <p:sldId id="305" r:id="rId23"/>
    <p:sldId id="279" r:id="rId24"/>
    <p:sldId id="261" r:id="rId25"/>
    <p:sldId id="262" r:id="rId26"/>
    <p:sldId id="293" r:id="rId27"/>
    <p:sldId id="300" r:id="rId28"/>
    <p:sldId id="299" r:id="rId29"/>
    <p:sldId id="292" r:id="rId30"/>
    <p:sldId id="268" r:id="rId31"/>
    <p:sldId id="271" r:id="rId32"/>
    <p:sldId id="295" r:id="rId33"/>
    <p:sldId id="296" r:id="rId34"/>
    <p:sldId id="306" r:id="rId35"/>
    <p:sldId id="307" r:id="rId36"/>
    <p:sldId id="288" r:id="rId37"/>
    <p:sldId id="281" r:id="rId38"/>
    <p:sldId id="291" r:id="rId39"/>
    <p:sldId id="30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6"/>
    <a:srgbClr val="F6B0C6"/>
    <a:srgbClr val="FDBBF0"/>
    <a:srgbClr val="8163EF"/>
    <a:srgbClr val="A66BD3"/>
    <a:srgbClr val="FBFCC8"/>
    <a:srgbClr val="001642"/>
    <a:srgbClr val="FF5353"/>
    <a:srgbClr val="FFF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1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</a:rPr>
              <a:t>ВОЗРАСТНОЙ СОСТАВ</a:t>
            </a:r>
          </a:p>
        </c:rich>
      </c:tx>
      <c:layout>
        <c:manualLayout>
          <c:xMode val="edge"/>
          <c:yMode val="edge"/>
          <c:x val="0.12393363425972782"/>
          <c:y val="6.0402684563758718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ВОЗРАСТНОЙ СОСТАВ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96E8-47A5-A914-5AF3D94C09DD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96E8-47A5-A914-5AF3D94C09D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96E8-47A5-A914-5AF3D94C09DD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96E8-47A5-A914-5AF3D94C09DD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 30 лет - 5</c:v>
                </c:pt>
                <c:pt idx="1">
                  <c:v>30 - 40 - 14</c:v>
                </c:pt>
                <c:pt idx="2">
                  <c:v>40 - 50 - 6</c:v>
                </c:pt>
                <c:pt idx="3">
                  <c:v>свыше - 50 - 14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0.13</c:v>
                </c:pt>
                <c:pt idx="1">
                  <c:v>0.36000000000000032</c:v>
                </c:pt>
                <c:pt idx="2">
                  <c:v>0.15000000000000024</c:v>
                </c:pt>
                <c:pt idx="3">
                  <c:v>0.36000000000000032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E8-47A5-A914-5AF3D94C09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КВАЛИФИКАЦИЯ ПЕДАГОГОВ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ED5-461F-97FC-DCF3E92659CE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6ED5-461F-97FC-DCF3E92659C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6ED5-461F-97FC-DCF3E92659CE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высшая - 8</c:v>
                </c:pt>
                <c:pt idx="1">
                  <c:v>первая - 14</c:v>
                </c:pt>
                <c:pt idx="2">
                  <c:v>СЗД - 11</c:v>
                </c:pt>
                <c:pt idx="3">
                  <c:v>вновь прибывшие - 6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0.21000000000000021</c:v>
                </c:pt>
                <c:pt idx="1">
                  <c:v>0.36000000000000032</c:v>
                </c:pt>
                <c:pt idx="2">
                  <c:v>0.28000000000000008</c:v>
                </c:pt>
                <c:pt idx="3">
                  <c:v>0.15000000000000024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ED5-461F-97FC-DCF3E92659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653159381101888"/>
          <c:y val="0.39447151269908698"/>
          <c:w val="0.33552045524671503"/>
          <c:h val="0.48140675449506048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ПРОФЕССИОНАЛЬНЫЙ УРОВЕНЬ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46F5-4681-B725-8D3181DF2F9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46F5-4681-B725-8D3181DF2F9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46F5-4681-B725-8D3181DF2F99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адаптивный - 6</c:v>
                </c:pt>
                <c:pt idx="1">
                  <c:v>репродуктивный - 14</c:v>
                </c:pt>
                <c:pt idx="2">
                  <c:v>творческий - 19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0.15000000000000024</c:v>
                </c:pt>
                <c:pt idx="1">
                  <c:v>0.36000000000000032</c:v>
                </c:pt>
                <c:pt idx="2">
                  <c:v>0.49000000000000032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F5-4681-B725-8D3181DF2F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ПЕДАГОГИЧЕСКИЙ СТАЖ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A54E-4AF7-AE3F-42D1E221B60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A54E-4AF7-AE3F-42D1E221B60F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A54E-4AF7-AE3F-42D1E221B60F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0 - 5 лет - 17</c:v>
                </c:pt>
                <c:pt idx="1">
                  <c:v>5 - 15 - 8</c:v>
                </c:pt>
                <c:pt idx="2">
                  <c:v>15 - 20 - 1</c:v>
                </c:pt>
                <c:pt idx="3">
                  <c:v>свыше 20 - 13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0.43000000000000038</c:v>
                </c:pt>
                <c:pt idx="1">
                  <c:v>0.21000000000000021</c:v>
                </c:pt>
                <c:pt idx="2">
                  <c:v>3.0000000000000002E-2</c:v>
                </c:pt>
                <c:pt idx="3">
                  <c:v>0.33000000000000146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4E-4AF7-AE3F-42D1E221B6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b="1" dirty="0"/>
              <a:t>всего случаев</a:t>
            </a:r>
          </a:p>
          <a:p>
            <a:pPr>
              <a:defRPr sz="1600"/>
            </a:pPr>
            <a:r>
              <a:rPr lang="ru-RU" sz="1600" b="1" dirty="0"/>
              <a:t> заболеваемости</a:t>
            </a:r>
          </a:p>
        </c:rich>
      </c:tx>
      <c:layout>
        <c:manualLayout>
          <c:xMode val="edge"/>
          <c:yMode val="edge"/>
          <c:x val="9.2890055409740505E-2"/>
          <c:y val="0.57682015748032023"/>
        </c:manualLayout>
      </c:layout>
      <c:overlay val="1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7491614864133629"/>
          <c:y val="4.9170091383998533E-2"/>
          <c:w val="0.29550378019525414"/>
          <c:h val="0.478779632545931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1"/>
              </c:numCache>
            </c:numRef>
          </c:cat>
          <c:val>
            <c:numRef>
              <c:f>Лист1!$B$2:$B$5</c:f>
              <c:numCache>
                <c:formatCode>General</c:formatCode>
                <c:ptCount val="1"/>
                <c:pt idx="0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8E-4DF0-A9A1-124063A03F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7.5052354693758094E-2"/>
                  <c:y val="-1.8390811255610932E-2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017-42F5-9819-3AA1949C89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1"/>
              </c:numCache>
            </c:numRef>
          </c:cat>
          <c:val>
            <c:numRef>
              <c:f>Лист1!$C$2:$C$5</c:f>
              <c:numCache>
                <c:formatCode>General</c:formatCode>
                <c:ptCount val="1"/>
                <c:pt idx="0">
                  <c:v>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8E-4DF0-A9A1-124063A03FD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1"/>
              </c:numCache>
            </c:numRef>
          </c:cat>
          <c:val>
            <c:numRef>
              <c:f>Лист1!$D$2:$D$5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F58E-4DF0-A9A1-124063A03F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067584"/>
        <c:axId val="140069120"/>
        <c:axId val="0"/>
      </c:bar3DChart>
      <c:catAx>
        <c:axId val="14006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0069120"/>
        <c:crosses val="autoZero"/>
        <c:auto val="1"/>
        <c:lblAlgn val="ctr"/>
        <c:lblOffset val="100"/>
        <c:noMultiLvlLbl val="0"/>
      </c:catAx>
      <c:valAx>
        <c:axId val="140069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0067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9290083529779491"/>
          <c:y val="0.23620132575847771"/>
          <c:w val="0.21233326603405345"/>
          <c:h val="0.19288440944881888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/>
            </a:pPr>
            <a:r>
              <a:rPr lang="ru-RU" sz="1600" b="1"/>
              <a:t>общая заболеваемость</a:t>
            </a:r>
          </a:p>
        </c:rich>
      </c:tx>
      <c:layout>
        <c:manualLayout>
          <c:xMode val="edge"/>
          <c:yMode val="edge"/>
          <c:x val="3.6815642764668782E-2"/>
          <c:y val="0.65440305044572133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726450860309127E-2"/>
          <c:y val="4.4057617797775513E-2"/>
          <c:w val="0.49847603481633057"/>
          <c:h val="0.494606299212603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80</c:v>
                </c:pt>
                <c:pt idx="1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97-40F1-96CE-515BD00FE3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2"/>
                <c:pt idx="0">
                  <c:v>85</c:v>
                </c:pt>
                <c:pt idx="1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97-40F1-96CE-515BD00FE3F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2597-40F1-96CE-515BD00FE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0105600"/>
        <c:axId val="140107136"/>
        <c:axId val="0"/>
      </c:bar3DChart>
      <c:catAx>
        <c:axId val="140105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0107136"/>
        <c:crosses val="autoZero"/>
        <c:auto val="1"/>
        <c:lblAlgn val="ctr"/>
        <c:lblOffset val="100"/>
        <c:noMultiLvlLbl val="0"/>
      </c:catAx>
      <c:valAx>
        <c:axId val="140107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010560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1302080428755601"/>
          <c:y val="0.15760730246900617"/>
          <c:w val="0.241020728881056"/>
          <c:h val="0.2005967747753757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/>
            </a:pPr>
            <a:r>
              <a:rPr lang="ru-RU" sz="1600" b="1"/>
              <a:t>пропущено дней</a:t>
            </a:r>
          </a:p>
          <a:p>
            <a:pPr>
              <a:defRPr sz="1600" b="1"/>
            </a:pPr>
            <a:r>
              <a:rPr lang="ru-RU" sz="1600" b="1"/>
              <a:t> по болезни</a:t>
            </a:r>
          </a:p>
        </c:rich>
      </c:tx>
      <c:layout>
        <c:manualLayout>
          <c:xMode val="edge"/>
          <c:yMode val="edge"/>
          <c:x val="0.11380788810794493"/>
          <c:y val="0.67655515436261071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726450860309127E-2"/>
          <c:y val="4.4057617797775513E-2"/>
          <c:w val="0.46261656890204628"/>
          <c:h val="0.4946062992126040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418</c:v>
                </c:pt>
                <c:pt idx="1">
                  <c:v>1415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E9-4E13-9687-4109E97561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6.8782847495549124E-2"/>
                  <c:y val="2.2753128555176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26-42D3-9024-4D3DDE16C835}"/>
                </c:ext>
              </c:extLst>
            </c:dLbl>
            <c:dLbl>
              <c:idx val="1"/>
              <c:layout>
                <c:manualLayout>
                  <c:x val="0.1108168098539402"/>
                  <c:y val="9.1012514220705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26-42D3-9024-4D3DDE16C8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2"/>
                <c:pt idx="0">
                  <c:v>407</c:v>
                </c:pt>
                <c:pt idx="1">
                  <c:v>1194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E9-4E13-9687-4109E97561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32E9-4E13-9687-4109E97561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8023296"/>
        <c:axId val="138024832"/>
        <c:axId val="0"/>
      </c:bar3DChart>
      <c:catAx>
        <c:axId val="138023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38024832"/>
        <c:crosses val="autoZero"/>
        <c:auto val="1"/>
        <c:lblAlgn val="ctr"/>
        <c:lblOffset val="100"/>
        <c:noMultiLvlLbl val="0"/>
      </c:catAx>
      <c:valAx>
        <c:axId val="138024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38023296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5263837595521801"/>
          <c:y val="0.18430929922155634"/>
          <c:w val="0.23445563310759812"/>
          <c:h val="0.19643152114518109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/>
            </a:pPr>
            <a:r>
              <a:rPr lang="ru-RU" sz="1600" b="1" dirty="0"/>
              <a:t>пропущено дней</a:t>
            </a:r>
          </a:p>
          <a:p>
            <a:pPr>
              <a:defRPr sz="1600" b="1"/>
            </a:pPr>
            <a:r>
              <a:rPr lang="ru-RU" sz="1600" b="1" dirty="0"/>
              <a:t> на</a:t>
            </a:r>
            <a:r>
              <a:rPr lang="ru-RU" sz="1600" b="1" baseline="0" dirty="0"/>
              <a:t> 1 ребенка</a:t>
            </a:r>
            <a:endParaRPr lang="ru-RU" sz="1600" b="1" dirty="0"/>
          </a:p>
        </c:rich>
      </c:tx>
      <c:layout>
        <c:manualLayout>
          <c:xMode val="edge"/>
          <c:yMode val="edge"/>
          <c:x val="0.10933373018379672"/>
          <c:y val="0.71338783633309921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294477197189082"/>
          <c:y val="2.8823484443085388E-2"/>
          <c:w val="0.47633047508211213"/>
          <c:h val="0.494606299212604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5.6</c:v>
                </c:pt>
                <c:pt idx="1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D2-4B03-9BF8-599A062B27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5.3083541545062986E-2"/>
                  <c:y val="-3.883495145631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B15-487F-896B-2102639C1FBF}"/>
                </c:ext>
              </c:extLst>
            </c:dLbl>
            <c:dLbl>
              <c:idx val="1"/>
              <c:layout>
                <c:manualLayout>
                  <c:x val="5.6206102812419688E-2"/>
                  <c:y val="-1.2944983818770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B15-487F-896B-2102639C1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2"/>
                <c:pt idx="0">
                  <c:v>5.2</c:v>
                </c:pt>
                <c:pt idx="1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D2-4B03-9BF8-599A062B27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ясли</c:v>
                </c:pt>
                <c:pt idx="1">
                  <c:v>сад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12D2-4B03-9BF8-599A062B27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098176"/>
        <c:axId val="140124544"/>
        <c:axId val="0"/>
      </c:bar3DChart>
      <c:catAx>
        <c:axId val="140098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40124544"/>
        <c:crosses val="autoZero"/>
        <c:auto val="1"/>
        <c:lblAlgn val="ctr"/>
        <c:lblOffset val="100"/>
        <c:noMultiLvlLbl val="0"/>
      </c:catAx>
      <c:valAx>
        <c:axId val="140124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0098176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9053597295991811"/>
          <c:y val="0.21056747445825041"/>
          <c:w val="0.19754724041804006"/>
          <c:h val="0.18194531508804174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3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4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3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181DD-DEAD-4BE7-8A8E-16185869C292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EA0D32C-8A07-4B68-A90B-0FD839D9AEDE}">
      <dgm:prSet phldrT="[Текст]" custT="1"/>
      <dgm:spPr/>
      <dgm:t>
        <a:bodyPr/>
        <a:lstStyle/>
        <a:p>
          <a:r>
            <a:rPr lang="ru-RU" sz="2800" b="1" dirty="0" smtClean="0"/>
            <a:t>МАСТЕР - КЛАСС</a:t>
          </a:r>
          <a:endParaRPr lang="ru-RU" sz="2800" b="1" dirty="0"/>
        </a:p>
      </dgm:t>
    </dgm:pt>
    <dgm:pt modelId="{0D87B64E-7839-4991-BE7E-E3BCBA990CCE}" type="parTrans" cxnId="{2F1AB98D-B1EA-43C9-B486-1D1E47FCB065}">
      <dgm:prSet/>
      <dgm:spPr/>
      <dgm:t>
        <a:bodyPr/>
        <a:lstStyle/>
        <a:p>
          <a:endParaRPr lang="ru-RU"/>
        </a:p>
      </dgm:t>
    </dgm:pt>
    <dgm:pt modelId="{0EF109CB-F2F2-4FC6-81F8-2C2BB13EBDC5}" type="sibTrans" cxnId="{2F1AB98D-B1EA-43C9-B486-1D1E47FCB065}">
      <dgm:prSet/>
      <dgm:spPr/>
      <dgm:t>
        <a:bodyPr/>
        <a:lstStyle/>
        <a:p>
          <a:endParaRPr lang="ru-RU"/>
        </a:p>
      </dgm:t>
    </dgm:pt>
    <dgm:pt modelId="{E26C24BD-0823-4829-BAC0-F3161003A025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 smtClean="0"/>
            <a:t>БРИФИНГ </a:t>
          </a:r>
          <a:endParaRPr lang="ru-RU" sz="2800" dirty="0"/>
        </a:p>
      </dgm:t>
    </dgm:pt>
    <dgm:pt modelId="{2A823D80-1B05-4D4B-90EE-AAAFDA13C141}" type="parTrans" cxnId="{8F233ED8-30C7-4CF6-8F85-89F53AC60DAB}">
      <dgm:prSet/>
      <dgm:spPr/>
      <dgm:t>
        <a:bodyPr/>
        <a:lstStyle/>
        <a:p>
          <a:endParaRPr lang="ru-RU"/>
        </a:p>
      </dgm:t>
    </dgm:pt>
    <dgm:pt modelId="{52C04E7A-A1D4-4ED6-B1A5-3C61B9940D12}" type="sibTrans" cxnId="{8F233ED8-30C7-4CF6-8F85-89F53AC60DAB}">
      <dgm:prSet/>
      <dgm:spPr/>
      <dgm:t>
        <a:bodyPr/>
        <a:lstStyle/>
        <a:p>
          <a:endParaRPr lang="ru-RU"/>
        </a:p>
      </dgm:t>
    </dgm:pt>
    <dgm:pt modelId="{B2518E6E-E099-434C-B39D-0B7B7EC6E8AE}">
      <dgm:prSet phldrT="[Текст]" custT="1"/>
      <dgm:spPr>
        <a:solidFill>
          <a:srgbClr val="FDBBF0"/>
        </a:solidFill>
      </dgm:spPr>
      <dgm:t>
        <a:bodyPr/>
        <a:lstStyle/>
        <a:p>
          <a:r>
            <a:rPr lang="ru-RU" sz="2800" b="1" dirty="0" smtClean="0"/>
            <a:t>КВН</a:t>
          </a:r>
          <a:endParaRPr lang="ru-RU" sz="2800" dirty="0"/>
        </a:p>
      </dgm:t>
    </dgm:pt>
    <dgm:pt modelId="{F773504C-CF2F-4476-ADAD-C747D96B6977}" type="parTrans" cxnId="{4313CCAF-40FD-400D-B7D5-45A6BB9834E6}">
      <dgm:prSet/>
      <dgm:spPr/>
      <dgm:t>
        <a:bodyPr/>
        <a:lstStyle/>
        <a:p>
          <a:endParaRPr lang="ru-RU"/>
        </a:p>
      </dgm:t>
    </dgm:pt>
    <dgm:pt modelId="{9F17AF1F-F08A-4D18-BAAF-2BD2CF3EEB07}" type="sibTrans" cxnId="{4313CCAF-40FD-400D-B7D5-45A6BB9834E6}">
      <dgm:prSet/>
      <dgm:spPr/>
      <dgm:t>
        <a:bodyPr/>
        <a:lstStyle/>
        <a:p>
          <a:endParaRPr lang="ru-RU"/>
        </a:p>
      </dgm:t>
    </dgm:pt>
    <dgm:pt modelId="{7C2C4819-B052-4C7F-874F-B46AB72ADF5C}">
      <dgm:prSet phldrT="[Текст]" custT="1"/>
      <dgm:spPr/>
      <dgm:t>
        <a:bodyPr/>
        <a:lstStyle/>
        <a:p>
          <a:r>
            <a:rPr lang="ru-RU" sz="2800" b="1" dirty="0" smtClean="0"/>
            <a:t>ДЕЛОВАЯ ИГРА</a:t>
          </a:r>
          <a:endParaRPr lang="ru-RU" sz="2800" b="1" dirty="0"/>
        </a:p>
      </dgm:t>
    </dgm:pt>
    <dgm:pt modelId="{A94EFB0F-31B2-42A9-A663-28259F3323A6}" type="parTrans" cxnId="{805A15A1-EA9E-4655-B844-5753FDC3E0D7}">
      <dgm:prSet/>
      <dgm:spPr/>
      <dgm:t>
        <a:bodyPr/>
        <a:lstStyle/>
        <a:p>
          <a:endParaRPr lang="ru-RU"/>
        </a:p>
      </dgm:t>
    </dgm:pt>
    <dgm:pt modelId="{6DE4CB21-5598-4B2B-8418-68B2DE113B29}" type="sibTrans" cxnId="{805A15A1-EA9E-4655-B844-5753FDC3E0D7}">
      <dgm:prSet/>
      <dgm:spPr/>
      <dgm:t>
        <a:bodyPr/>
        <a:lstStyle/>
        <a:p>
          <a:endParaRPr lang="ru-RU"/>
        </a:p>
      </dgm:t>
    </dgm:pt>
    <dgm:pt modelId="{434793FF-5090-42B3-83D6-21FA055F9194}">
      <dgm:prSet custT="1"/>
      <dgm:spPr/>
      <dgm:t>
        <a:bodyPr/>
        <a:lstStyle/>
        <a:p>
          <a:r>
            <a:rPr lang="ru-RU" sz="2800" b="1" dirty="0" smtClean="0"/>
            <a:t>КРУГЛЫЙ</a:t>
          </a:r>
          <a:r>
            <a:rPr lang="ru-RU" sz="3200" b="1" dirty="0" smtClean="0"/>
            <a:t> </a:t>
          </a:r>
          <a:r>
            <a:rPr lang="ru-RU" sz="2800" b="1" dirty="0" smtClean="0"/>
            <a:t>СТОЛ</a:t>
          </a:r>
          <a:endParaRPr lang="ru-RU" sz="3200" b="1" dirty="0"/>
        </a:p>
      </dgm:t>
    </dgm:pt>
    <dgm:pt modelId="{5900AC8A-1A7E-4242-AF31-36B04B9679EC}" type="parTrans" cxnId="{2B6FEFF5-703A-483D-8012-8B23D91DEF60}">
      <dgm:prSet/>
      <dgm:spPr/>
      <dgm:t>
        <a:bodyPr/>
        <a:lstStyle/>
        <a:p>
          <a:endParaRPr lang="ru-RU"/>
        </a:p>
      </dgm:t>
    </dgm:pt>
    <dgm:pt modelId="{9F472963-780C-4E6F-91DC-99E716CA00BC}" type="sibTrans" cxnId="{2B6FEFF5-703A-483D-8012-8B23D91DEF60}">
      <dgm:prSet/>
      <dgm:spPr/>
      <dgm:t>
        <a:bodyPr/>
        <a:lstStyle/>
        <a:p>
          <a:endParaRPr lang="ru-RU"/>
        </a:p>
      </dgm:t>
    </dgm:pt>
    <dgm:pt modelId="{4E187F98-4EC7-4E83-BC28-756D6A69518D}" type="pres">
      <dgm:prSet presAssocID="{554181DD-DEAD-4BE7-8A8E-16185869C2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86439D-63EF-493B-A4C0-198E65D58218}" type="pres">
      <dgm:prSet presAssocID="{554181DD-DEAD-4BE7-8A8E-16185869C292}" presName="cycle" presStyleCnt="0"/>
      <dgm:spPr/>
    </dgm:pt>
    <dgm:pt modelId="{0B64C0D7-5B05-4680-ACF0-11FEE23D2A8A}" type="pres">
      <dgm:prSet presAssocID="{CEA0D32C-8A07-4B68-A90B-0FD839D9AEDE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8B19C-4238-4857-8FCC-6312A3A948FE}" type="pres">
      <dgm:prSet presAssocID="{0EF109CB-F2F2-4FC6-81F8-2C2BB13EBDC5}" presName="sibTransFirstNode" presStyleLbl="bgShp" presStyleIdx="0" presStyleCnt="1" custAng="599393"/>
      <dgm:spPr/>
      <dgm:t>
        <a:bodyPr/>
        <a:lstStyle/>
        <a:p>
          <a:endParaRPr lang="ru-RU"/>
        </a:p>
      </dgm:t>
    </dgm:pt>
    <dgm:pt modelId="{2A9777A6-8A81-4E72-9117-0CEE408065FB}" type="pres">
      <dgm:prSet presAssocID="{434793FF-5090-42B3-83D6-21FA055F9194}" presName="nodeFollowingNodes" presStyleLbl="node1" presStyleIdx="1" presStyleCnt="5" custScaleX="91155" custRadScaleRad="108827" custRadScaleInc="3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BA20E-7D7B-4098-9CFD-0F868062DF1D}" type="pres">
      <dgm:prSet presAssocID="{E26C24BD-0823-4829-BAC0-F3161003A025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C172B-62B3-4FA6-ACC4-AA770C29FF39}" type="pres">
      <dgm:prSet presAssocID="{B2518E6E-E099-434C-B39D-0B7B7EC6E8AE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16883-0AED-4F4A-952B-64986C432A8A}" type="pres">
      <dgm:prSet presAssocID="{7C2C4819-B052-4C7F-874F-B46AB72ADF5C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4D81B7-0E3E-48DC-9EF7-CC6FA03A29B9}" type="presOf" srcId="{434793FF-5090-42B3-83D6-21FA055F9194}" destId="{2A9777A6-8A81-4E72-9117-0CEE408065FB}" srcOrd="0" destOrd="0" presId="urn:microsoft.com/office/officeart/2005/8/layout/cycle3"/>
    <dgm:cxn modelId="{805A15A1-EA9E-4655-B844-5753FDC3E0D7}" srcId="{554181DD-DEAD-4BE7-8A8E-16185869C292}" destId="{7C2C4819-B052-4C7F-874F-B46AB72ADF5C}" srcOrd="4" destOrd="0" parTransId="{A94EFB0F-31B2-42A9-A663-28259F3323A6}" sibTransId="{6DE4CB21-5598-4B2B-8418-68B2DE113B29}"/>
    <dgm:cxn modelId="{2F1AB98D-B1EA-43C9-B486-1D1E47FCB065}" srcId="{554181DD-DEAD-4BE7-8A8E-16185869C292}" destId="{CEA0D32C-8A07-4B68-A90B-0FD839D9AEDE}" srcOrd="0" destOrd="0" parTransId="{0D87B64E-7839-4991-BE7E-E3BCBA990CCE}" sibTransId="{0EF109CB-F2F2-4FC6-81F8-2C2BB13EBDC5}"/>
    <dgm:cxn modelId="{6EFF66FE-D32C-41E9-A8FD-C102DB7B63C4}" type="presOf" srcId="{E26C24BD-0823-4829-BAC0-F3161003A025}" destId="{818BA20E-7D7B-4098-9CFD-0F868062DF1D}" srcOrd="0" destOrd="0" presId="urn:microsoft.com/office/officeart/2005/8/layout/cycle3"/>
    <dgm:cxn modelId="{E24529D8-A8E4-4831-9072-1E5FC080D6C4}" type="presOf" srcId="{0EF109CB-F2F2-4FC6-81F8-2C2BB13EBDC5}" destId="{3598B19C-4238-4857-8FCC-6312A3A948FE}" srcOrd="0" destOrd="0" presId="urn:microsoft.com/office/officeart/2005/8/layout/cycle3"/>
    <dgm:cxn modelId="{B1463944-5BCF-4058-9BDC-ABA3479C340F}" type="presOf" srcId="{CEA0D32C-8A07-4B68-A90B-0FD839D9AEDE}" destId="{0B64C0D7-5B05-4680-ACF0-11FEE23D2A8A}" srcOrd="0" destOrd="0" presId="urn:microsoft.com/office/officeart/2005/8/layout/cycle3"/>
    <dgm:cxn modelId="{7516499D-69F9-4A80-884C-06C851DF214D}" type="presOf" srcId="{7C2C4819-B052-4C7F-874F-B46AB72ADF5C}" destId="{68C16883-0AED-4F4A-952B-64986C432A8A}" srcOrd="0" destOrd="0" presId="urn:microsoft.com/office/officeart/2005/8/layout/cycle3"/>
    <dgm:cxn modelId="{752E4815-44D6-4E4C-8625-AAF2EA2E48EA}" type="presOf" srcId="{554181DD-DEAD-4BE7-8A8E-16185869C292}" destId="{4E187F98-4EC7-4E83-BC28-756D6A69518D}" srcOrd="0" destOrd="0" presId="urn:microsoft.com/office/officeart/2005/8/layout/cycle3"/>
    <dgm:cxn modelId="{4BB88019-A307-4346-A58E-2E7316D09C30}" type="presOf" srcId="{B2518E6E-E099-434C-B39D-0B7B7EC6E8AE}" destId="{E7BC172B-62B3-4FA6-ACC4-AA770C29FF39}" srcOrd="0" destOrd="0" presId="urn:microsoft.com/office/officeart/2005/8/layout/cycle3"/>
    <dgm:cxn modelId="{8F233ED8-30C7-4CF6-8F85-89F53AC60DAB}" srcId="{554181DD-DEAD-4BE7-8A8E-16185869C292}" destId="{E26C24BD-0823-4829-BAC0-F3161003A025}" srcOrd="2" destOrd="0" parTransId="{2A823D80-1B05-4D4B-90EE-AAAFDA13C141}" sibTransId="{52C04E7A-A1D4-4ED6-B1A5-3C61B9940D12}"/>
    <dgm:cxn modelId="{4313CCAF-40FD-400D-B7D5-45A6BB9834E6}" srcId="{554181DD-DEAD-4BE7-8A8E-16185869C292}" destId="{B2518E6E-E099-434C-B39D-0B7B7EC6E8AE}" srcOrd="3" destOrd="0" parTransId="{F773504C-CF2F-4476-ADAD-C747D96B6977}" sibTransId="{9F17AF1F-F08A-4D18-BAAF-2BD2CF3EEB07}"/>
    <dgm:cxn modelId="{2B6FEFF5-703A-483D-8012-8B23D91DEF60}" srcId="{554181DD-DEAD-4BE7-8A8E-16185869C292}" destId="{434793FF-5090-42B3-83D6-21FA055F9194}" srcOrd="1" destOrd="0" parTransId="{5900AC8A-1A7E-4242-AF31-36B04B9679EC}" sibTransId="{9F472963-780C-4E6F-91DC-99E716CA00BC}"/>
    <dgm:cxn modelId="{E47F7C3E-9F6C-4508-9653-F8576091A4A1}" type="presParOf" srcId="{4E187F98-4EC7-4E83-BC28-756D6A69518D}" destId="{5586439D-63EF-493B-A4C0-198E65D58218}" srcOrd="0" destOrd="0" presId="urn:microsoft.com/office/officeart/2005/8/layout/cycle3"/>
    <dgm:cxn modelId="{354A80A7-C72B-4FC4-AAF7-077D30F92D02}" type="presParOf" srcId="{5586439D-63EF-493B-A4C0-198E65D58218}" destId="{0B64C0D7-5B05-4680-ACF0-11FEE23D2A8A}" srcOrd="0" destOrd="0" presId="urn:microsoft.com/office/officeart/2005/8/layout/cycle3"/>
    <dgm:cxn modelId="{BA1CE25D-E936-4C12-9F52-AF8EB15D0107}" type="presParOf" srcId="{5586439D-63EF-493B-A4C0-198E65D58218}" destId="{3598B19C-4238-4857-8FCC-6312A3A948FE}" srcOrd="1" destOrd="0" presId="urn:microsoft.com/office/officeart/2005/8/layout/cycle3"/>
    <dgm:cxn modelId="{1EE89BF3-4E4D-441B-873B-D85DCAD267B9}" type="presParOf" srcId="{5586439D-63EF-493B-A4C0-198E65D58218}" destId="{2A9777A6-8A81-4E72-9117-0CEE408065FB}" srcOrd="2" destOrd="0" presId="urn:microsoft.com/office/officeart/2005/8/layout/cycle3"/>
    <dgm:cxn modelId="{6E3CB847-72A9-4075-B12F-3806CAA549CE}" type="presParOf" srcId="{5586439D-63EF-493B-A4C0-198E65D58218}" destId="{818BA20E-7D7B-4098-9CFD-0F868062DF1D}" srcOrd="3" destOrd="0" presId="urn:microsoft.com/office/officeart/2005/8/layout/cycle3"/>
    <dgm:cxn modelId="{CC11BC85-CD92-4010-8108-0E0407507A3A}" type="presParOf" srcId="{5586439D-63EF-493B-A4C0-198E65D58218}" destId="{E7BC172B-62B3-4FA6-ACC4-AA770C29FF39}" srcOrd="4" destOrd="0" presId="urn:microsoft.com/office/officeart/2005/8/layout/cycle3"/>
    <dgm:cxn modelId="{B56F6144-AB7D-4E94-A63B-C4A0CB57BA7B}" type="presParOf" srcId="{5586439D-63EF-493B-A4C0-198E65D58218}" destId="{68C16883-0AED-4F4A-952B-64986C432A8A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33E362-113F-4BFE-94BF-606CE0AFDA73}" type="doc">
      <dgm:prSet loTypeId="urn:microsoft.com/office/officeart/2005/8/layout/cycle2" loCatId="cycle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6E1CB7DC-5E9D-4826-B3E8-8B4D66E32857}">
      <dgm:prSet phldrT="[Текст]" custT="1"/>
      <dgm:spPr>
        <a:solidFill>
          <a:schemeClr val="accent1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</a:rPr>
            <a:t>ХКИРО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</a:rPr>
            <a:t>(Краевая инновационная площадка)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chemeClr val="tx1"/>
            </a:solidFill>
          </a:endParaRPr>
        </a:p>
      </dgm:t>
    </dgm:pt>
    <dgm:pt modelId="{296103B8-F19F-4CB5-8864-E387952D3F49}" type="parTrans" cxnId="{95DEE5D3-FF26-4615-90BF-28139183568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1AC31300-BA36-4529-AA48-1C98D7EC674F}" type="sibTrans" cxnId="{95DEE5D3-FF26-4615-90BF-281391835683}">
      <dgm:prSet custT="1"/>
      <dgm:spPr>
        <a:solidFill>
          <a:srgbClr val="00B050"/>
        </a:solidFill>
      </dgm:spPr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662DCE95-7163-4A20-920D-6A0F3C7791C9}">
      <dgm:prSet phldrT="[Текст]" custT="1"/>
      <dgm:spPr>
        <a:solidFill>
          <a:srgbClr val="FDBBF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</a:rPr>
            <a:t>ПИТОГУ (Прохождение практик студентами)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chemeClr val="tx1"/>
            </a:solidFill>
          </a:endParaRPr>
        </a:p>
      </dgm:t>
    </dgm:pt>
    <dgm:pt modelId="{D3FF4F01-3FE7-4B7C-A8BD-67637089D45B}" type="parTrans" cxnId="{A3995FBC-2808-428A-8747-311D92BE4A7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B4FB3639-77B6-4416-8472-98BD9678B490}" type="sibTrans" cxnId="{A3995FBC-2808-428A-8747-311D92BE4A73}">
      <dgm:prSet custT="1"/>
      <dgm:spPr>
        <a:solidFill>
          <a:srgbClr val="8163EF"/>
        </a:solidFill>
      </dgm:spPr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CB55AD35-F10B-4D1E-BE4C-4EA8C21BD5AB}">
      <dgm:prSet phldrT="[Текст]" custT="1"/>
      <dgm:spPr>
        <a:solidFill>
          <a:srgbClr val="8163EF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</a:rPr>
            <a:t>МАУ ЦРО (стажировочная площадка)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chemeClr val="tx1"/>
            </a:solidFill>
          </a:endParaRPr>
        </a:p>
      </dgm:t>
    </dgm:pt>
    <dgm:pt modelId="{F270FF54-8033-4223-B2A8-9AB1358C3960}" type="parTrans" cxnId="{6DD5AB78-BAD1-4776-A05F-3F894DD43903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077F6E1F-7CC3-4EA0-9786-49251079A87C}" type="sibTrans" cxnId="{6DD5AB78-BAD1-4776-A05F-3F894DD43903}">
      <dgm:prSet custT="1"/>
      <dgm:spPr>
        <a:solidFill>
          <a:srgbClr val="FF5353"/>
        </a:solidFill>
      </dgm:spPr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7BC24F97-3CAE-4DFD-BC9F-52DB269DB5C2}">
      <dgm:prSet phldrT="[Текст]" custT="1"/>
      <dgm:spPr>
        <a:solidFill>
          <a:srgbClr val="FF5353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</a:rPr>
            <a:t>МОУ СОШ №76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chemeClr val="tx1"/>
            </a:solidFill>
          </a:endParaRPr>
        </a:p>
      </dgm:t>
    </dgm:pt>
    <dgm:pt modelId="{0E2DD4D5-E02E-4351-B2E7-42ECEDF78D2D}" type="parTrans" cxnId="{D311A29D-87D2-40AB-84FE-9DB8E83AFEA8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DF20BA07-25C2-4CFA-A6E7-B4602C2AB0AF}" type="sibTrans" cxnId="{D311A29D-87D2-40AB-84FE-9DB8E83AFEA8}">
      <dgm:prSet custT="1"/>
      <dgm:spPr>
        <a:solidFill>
          <a:srgbClr val="00B0F0"/>
        </a:solidFill>
      </dgm:spPr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3663332C-D510-4791-AE0E-C7FACCC6DE2B}">
      <dgm:prSet phldrT="[Текст]" custT="1"/>
      <dgm:spPr>
        <a:solidFill>
          <a:srgbClr val="00B0F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</a:rPr>
            <a:t>ДОУ №196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chemeClr val="tx1"/>
            </a:solidFill>
          </a:endParaRPr>
        </a:p>
      </dgm:t>
    </dgm:pt>
    <dgm:pt modelId="{E557C460-8456-47D8-AF2E-74571A7786E8}" type="parTrans" cxnId="{1BA7E633-D2D5-4298-ADCE-4E970EAC7165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A214CA54-BD07-4D0C-9C66-FA6C16A511F1}" type="sibTrans" cxnId="{1BA7E633-D2D5-4298-ADCE-4E970EAC7165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8F96A63A-00D8-444F-8F00-402A3302EE4F}">
      <dgm:prSet custT="1"/>
      <dgm:spPr>
        <a:solidFill>
          <a:srgbClr val="00B05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</a:rPr>
            <a:t>Творческие и спортивные учреждения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dirty="0">
            <a:solidFill>
              <a:schemeClr val="tx1"/>
            </a:solidFill>
          </a:endParaRPr>
        </a:p>
      </dgm:t>
    </dgm:pt>
    <dgm:pt modelId="{75C671BB-DC4B-45C2-A892-23B01FC0C642}" type="parTrans" cxnId="{8D8DF264-3E17-4053-9FCC-874FA4455734}">
      <dgm:prSet/>
      <dgm:spPr/>
      <dgm:t>
        <a:bodyPr/>
        <a:lstStyle/>
        <a:p>
          <a:endParaRPr lang="ru-RU" sz="2000" b="1">
            <a:solidFill>
              <a:schemeClr val="tx1"/>
            </a:solidFill>
          </a:endParaRPr>
        </a:p>
      </dgm:t>
    </dgm:pt>
    <dgm:pt modelId="{5E61EA9D-61CB-430D-8408-7466DAD288B5}" type="sibTrans" cxnId="{8D8DF264-3E17-4053-9FCC-874FA4455734}">
      <dgm:prSet custT="1"/>
      <dgm:spPr>
        <a:solidFill>
          <a:srgbClr val="FDBBF0"/>
        </a:solidFill>
      </dgm:spPr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8C9E48A1-F895-4F63-AA21-AB5B9AB67DE9}" type="pres">
      <dgm:prSet presAssocID="{9633E362-113F-4BFE-94BF-606CE0AFDA7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8CA6D7-98A5-45A8-B95A-4FE6D979A264}" type="pres">
      <dgm:prSet presAssocID="{6E1CB7DC-5E9D-4826-B3E8-8B4D66E32857}" presName="node" presStyleLbl="node1" presStyleIdx="0" presStyleCnt="6" custScaleX="122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9D622-81BE-41A9-8D45-8D489F9D2481}" type="pres">
      <dgm:prSet presAssocID="{1AC31300-BA36-4529-AA48-1C98D7EC674F}" presName="sibTrans" presStyleLbl="sibTrans2D1" presStyleIdx="0" presStyleCnt="6" custAng="16658280" custScaleX="226087" custLinFactY="15828" custLinFactNeighborX="-93400" custLinFactNeighborY="100000"/>
      <dgm:spPr/>
      <dgm:t>
        <a:bodyPr/>
        <a:lstStyle/>
        <a:p>
          <a:endParaRPr lang="ru-RU"/>
        </a:p>
      </dgm:t>
    </dgm:pt>
    <dgm:pt modelId="{A21E4312-FC46-46A7-89F1-45FAA9A61833}" type="pres">
      <dgm:prSet presAssocID="{1AC31300-BA36-4529-AA48-1C98D7EC674F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691616A-534A-45DF-BAA7-C21394297A49}" type="pres">
      <dgm:prSet presAssocID="{8F96A63A-00D8-444F-8F00-402A3302EE4F}" presName="node" presStyleLbl="node1" presStyleIdx="1" presStyleCnt="6" custScaleX="113039" custRadScaleRad="118350" custRadScaleInc="3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0E5EAE-4583-4457-84BA-1AED51D125D3}" type="pres">
      <dgm:prSet presAssocID="{5E61EA9D-61CB-430D-8408-7466DAD288B5}" presName="sibTrans" presStyleLbl="sibTrans2D1" presStyleIdx="1" presStyleCnt="6" custAng="16200000" custScaleX="169010" custLinFactX="-60358" custLinFactNeighborX="-100000" custLinFactNeighborY="4723"/>
      <dgm:spPr/>
      <dgm:t>
        <a:bodyPr/>
        <a:lstStyle/>
        <a:p>
          <a:endParaRPr lang="ru-RU"/>
        </a:p>
      </dgm:t>
    </dgm:pt>
    <dgm:pt modelId="{5047A6C6-D525-498C-B491-B604E72DDB2C}" type="pres">
      <dgm:prSet presAssocID="{5E61EA9D-61CB-430D-8408-7466DAD288B5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AB50FCDD-B502-4852-8029-42DB13DF09F3}" type="pres">
      <dgm:prSet presAssocID="{662DCE95-7163-4A20-920D-6A0F3C7791C9}" presName="node" presStyleLbl="node1" presStyleIdx="2" presStyleCnt="6" custScaleX="111710" custRadScaleRad="114506" custRadScaleInc="-6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B8E2E-3039-4A07-AF51-7677EC87F52C}" type="pres">
      <dgm:prSet presAssocID="{B4FB3639-77B6-4416-8472-98BD9678B490}" presName="sibTrans" presStyleLbl="sibTrans2D1" presStyleIdx="2" presStyleCnt="6" custAng="15599422" custScaleX="184521" custLinFactNeighborX="-49947" custLinFactNeighborY="-70601"/>
      <dgm:spPr/>
      <dgm:t>
        <a:bodyPr/>
        <a:lstStyle/>
        <a:p>
          <a:endParaRPr lang="ru-RU"/>
        </a:p>
      </dgm:t>
    </dgm:pt>
    <dgm:pt modelId="{B54D3C0F-EDC4-4933-BCC4-6F6E662169EA}" type="pres">
      <dgm:prSet presAssocID="{B4FB3639-77B6-4416-8472-98BD9678B490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A0895407-7139-4079-8D0E-9628A93FE2B7}" type="pres">
      <dgm:prSet presAssocID="{CB55AD35-F10B-4D1E-BE4C-4EA8C21BD5AB}" presName="node" presStyleLbl="node1" presStyleIdx="3" presStyleCnt="6" custScaleX="113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8EE80-8CEC-4F66-8DDB-CADC1D53D3A8}" type="pres">
      <dgm:prSet presAssocID="{077F6E1F-7CC3-4EA0-9786-49251079A87C}" presName="sibTrans" presStyleLbl="sibTrans2D1" presStyleIdx="3" presStyleCnt="6" custAng="16031427" custScaleX="168814" custLinFactNeighborX="46729" custLinFactNeighborY="-64850"/>
      <dgm:spPr/>
      <dgm:t>
        <a:bodyPr/>
        <a:lstStyle/>
        <a:p>
          <a:endParaRPr lang="ru-RU"/>
        </a:p>
      </dgm:t>
    </dgm:pt>
    <dgm:pt modelId="{7CA4D380-6F56-4D16-AC99-A04CAE46CE65}" type="pres">
      <dgm:prSet presAssocID="{077F6E1F-7CC3-4EA0-9786-49251079A87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8D9CDA0D-5176-43E3-BFC2-2FC4F7A0CF97}" type="pres">
      <dgm:prSet presAssocID="{7BC24F97-3CAE-4DFD-BC9F-52DB269DB5C2}" presName="node" presStyleLbl="node1" presStyleIdx="4" presStyleCnt="6" custRadScaleRad="111977" custRadScaleInc="8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0E60F-791B-4117-88DD-55F941003DB3}" type="pres">
      <dgm:prSet presAssocID="{DF20BA07-25C2-4CFA-A6E7-B4602C2AB0AF}" presName="sibTrans" presStyleLbl="sibTrans2D1" presStyleIdx="4" presStyleCnt="6" custAng="16200000" custScaleX="170907" custLinFactX="40587" custLinFactNeighborX="100000" custLinFactNeighborY="13830"/>
      <dgm:spPr/>
      <dgm:t>
        <a:bodyPr/>
        <a:lstStyle/>
        <a:p>
          <a:endParaRPr lang="ru-RU"/>
        </a:p>
      </dgm:t>
    </dgm:pt>
    <dgm:pt modelId="{0195FF83-A3B2-401B-83E6-19F141C811B1}" type="pres">
      <dgm:prSet presAssocID="{DF20BA07-25C2-4CFA-A6E7-B4602C2AB0AF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993E5662-0E8B-4949-BA8E-665FCD396164}" type="pres">
      <dgm:prSet presAssocID="{3663332C-D510-4791-AE0E-C7FACCC6DE2B}" presName="node" presStyleLbl="node1" presStyleIdx="5" presStyleCnt="6" custRadScaleRad="116606" custRadScaleInc="1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0B3C7D-E5FB-4AFC-88DD-2D0A426D9BB6}" type="pres">
      <dgm:prSet presAssocID="{A214CA54-BD07-4D0C-9C66-FA6C16A511F1}" presName="sibTrans" presStyleLbl="sibTrans2D1" presStyleIdx="5" presStyleCnt="6" custAng="15933635" custScaleX="210989" custLinFactNeighborX="86183" custLinFactNeighborY="99585"/>
      <dgm:spPr/>
      <dgm:t>
        <a:bodyPr/>
        <a:lstStyle/>
        <a:p>
          <a:endParaRPr lang="ru-RU"/>
        </a:p>
      </dgm:t>
    </dgm:pt>
    <dgm:pt modelId="{5CE29F0A-CA88-44F5-830F-47154F200E20}" type="pres">
      <dgm:prSet presAssocID="{A214CA54-BD07-4D0C-9C66-FA6C16A511F1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2E747AC1-C14A-4AD4-BA89-18BBB0C78A7D}" type="presOf" srcId="{A214CA54-BD07-4D0C-9C66-FA6C16A511F1}" destId="{5CE29F0A-CA88-44F5-830F-47154F200E20}" srcOrd="1" destOrd="0" presId="urn:microsoft.com/office/officeart/2005/8/layout/cycle2"/>
    <dgm:cxn modelId="{1C2F751A-717B-444E-B3D3-A923C984EDB7}" type="presOf" srcId="{662DCE95-7163-4A20-920D-6A0F3C7791C9}" destId="{AB50FCDD-B502-4852-8029-42DB13DF09F3}" srcOrd="0" destOrd="0" presId="urn:microsoft.com/office/officeart/2005/8/layout/cycle2"/>
    <dgm:cxn modelId="{9DBCA546-C26A-49BC-93CA-3A860C859DF2}" type="presOf" srcId="{CB55AD35-F10B-4D1E-BE4C-4EA8C21BD5AB}" destId="{A0895407-7139-4079-8D0E-9628A93FE2B7}" srcOrd="0" destOrd="0" presId="urn:microsoft.com/office/officeart/2005/8/layout/cycle2"/>
    <dgm:cxn modelId="{8D8DF264-3E17-4053-9FCC-874FA4455734}" srcId="{9633E362-113F-4BFE-94BF-606CE0AFDA73}" destId="{8F96A63A-00D8-444F-8F00-402A3302EE4F}" srcOrd="1" destOrd="0" parTransId="{75C671BB-DC4B-45C2-A892-23B01FC0C642}" sibTransId="{5E61EA9D-61CB-430D-8408-7466DAD288B5}"/>
    <dgm:cxn modelId="{1BA7E633-D2D5-4298-ADCE-4E970EAC7165}" srcId="{9633E362-113F-4BFE-94BF-606CE0AFDA73}" destId="{3663332C-D510-4791-AE0E-C7FACCC6DE2B}" srcOrd="5" destOrd="0" parTransId="{E557C460-8456-47D8-AF2E-74571A7786E8}" sibTransId="{A214CA54-BD07-4D0C-9C66-FA6C16A511F1}"/>
    <dgm:cxn modelId="{8775C691-4FCE-4B44-BB23-0CC4AC95F28B}" type="presOf" srcId="{5E61EA9D-61CB-430D-8408-7466DAD288B5}" destId="{9C0E5EAE-4583-4457-84BA-1AED51D125D3}" srcOrd="0" destOrd="0" presId="urn:microsoft.com/office/officeart/2005/8/layout/cycle2"/>
    <dgm:cxn modelId="{338FEEEE-ECEB-4F27-A7B0-AC3BF723F9D0}" type="presOf" srcId="{1AC31300-BA36-4529-AA48-1C98D7EC674F}" destId="{9D29D622-81BE-41A9-8D45-8D489F9D2481}" srcOrd="0" destOrd="0" presId="urn:microsoft.com/office/officeart/2005/8/layout/cycle2"/>
    <dgm:cxn modelId="{C0AEF0BD-5031-46F9-BB8A-FE12912AD4DD}" type="presOf" srcId="{077F6E1F-7CC3-4EA0-9786-49251079A87C}" destId="{7CA4D380-6F56-4D16-AC99-A04CAE46CE65}" srcOrd="1" destOrd="0" presId="urn:microsoft.com/office/officeart/2005/8/layout/cycle2"/>
    <dgm:cxn modelId="{4B7813AB-306A-4F7C-9DCD-7AB7F1232FD5}" type="presOf" srcId="{6E1CB7DC-5E9D-4826-B3E8-8B4D66E32857}" destId="{818CA6D7-98A5-45A8-B95A-4FE6D979A264}" srcOrd="0" destOrd="0" presId="urn:microsoft.com/office/officeart/2005/8/layout/cycle2"/>
    <dgm:cxn modelId="{6DD5AB78-BAD1-4776-A05F-3F894DD43903}" srcId="{9633E362-113F-4BFE-94BF-606CE0AFDA73}" destId="{CB55AD35-F10B-4D1E-BE4C-4EA8C21BD5AB}" srcOrd="3" destOrd="0" parTransId="{F270FF54-8033-4223-B2A8-9AB1358C3960}" sibTransId="{077F6E1F-7CC3-4EA0-9786-49251079A87C}"/>
    <dgm:cxn modelId="{D311A29D-87D2-40AB-84FE-9DB8E83AFEA8}" srcId="{9633E362-113F-4BFE-94BF-606CE0AFDA73}" destId="{7BC24F97-3CAE-4DFD-BC9F-52DB269DB5C2}" srcOrd="4" destOrd="0" parTransId="{0E2DD4D5-E02E-4351-B2E7-42ECEDF78D2D}" sibTransId="{DF20BA07-25C2-4CFA-A6E7-B4602C2AB0AF}"/>
    <dgm:cxn modelId="{A9FF8092-28A5-4941-A118-3DA4000A2D7B}" type="presOf" srcId="{DF20BA07-25C2-4CFA-A6E7-B4602C2AB0AF}" destId="{4B20E60F-791B-4117-88DD-55F941003DB3}" srcOrd="0" destOrd="0" presId="urn:microsoft.com/office/officeart/2005/8/layout/cycle2"/>
    <dgm:cxn modelId="{B3E9E609-F9BE-48A9-BF13-B2BC787ADD6C}" type="presOf" srcId="{9633E362-113F-4BFE-94BF-606CE0AFDA73}" destId="{8C9E48A1-F895-4F63-AA21-AB5B9AB67DE9}" srcOrd="0" destOrd="0" presId="urn:microsoft.com/office/officeart/2005/8/layout/cycle2"/>
    <dgm:cxn modelId="{C2EAF60C-3E4A-45C2-84EC-E5DA2CCCD234}" type="presOf" srcId="{B4FB3639-77B6-4416-8472-98BD9678B490}" destId="{FA4B8E2E-3039-4A07-AF51-7677EC87F52C}" srcOrd="0" destOrd="0" presId="urn:microsoft.com/office/officeart/2005/8/layout/cycle2"/>
    <dgm:cxn modelId="{7C4333FB-95C0-49A0-BF3B-EDD8582F98AB}" type="presOf" srcId="{3663332C-D510-4791-AE0E-C7FACCC6DE2B}" destId="{993E5662-0E8B-4949-BA8E-665FCD396164}" srcOrd="0" destOrd="0" presId="urn:microsoft.com/office/officeart/2005/8/layout/cycle2"/>
    <dgm:cxn modelId="{138AE7ED-B2B6-45CC-A116-7AFA78846580}" type="presOf" srcId="{7BC24F97-3CAE-4DFD-BC9F-52DB269DB5C2}" destId="{8D9CDA0D-5176-43E3-BFC2-2FC4F7A0CF97}" srcOrd="0" destOrd="0" presId="urn:microsoft.com/office/officeart/2005/8/layout/cycle2"/>
    <dgm:cxn modelId="{5213B50E-C4B4-44F0-ADD6-59E48BE7AF5D}" type="presOf" srcId="{8F96A63A-00D8-444F-8F00-402A3302EE4F}" destId="{1691616A-534A-45DF-BAA7-C21394297A49}" srcOrd="0" destOrd="0" presId="urn:microsoft.com/office/officeart/2005/8/layout/cycle2"/>
    <dgm:cxn modelId="{CCC93523-98B7-4C97-9D1A-5AB11D9665C7}" type="presOf" srcId="{077F6E1F-7CC3-4EA0-9786-49251079A87C}" destId="{6C68EE80-8CEC-4F66-8DDB-CADC1D53D3A8}" srcOrd="0" destOrd="0" presId="urn:microsoft.com/office/officeart/2005/8/layout/cycle2"/>
    <dgm:cxn modelId="{95DEE5D3-FF26-4615-90BF-281391835683}" srcId="{9633E362-113F-4BFE-94BF-606CE0AFDA73}" destId="{6E1CB7DC-5E9D-4826-B3E8-8B4D66E32857}" srcOrd="0" destOrd="0" parTransId="{296103B8-F19F-4CB5-8864-E387952D3F49}" sibTransId="{1AC31300-BA36-4529-AA48-1C98D7EC674F}"/>
    <dgm:cxn modelId="{22D573ED-76F5-4D87-BA62-1DFC3267EC63}" type="presOf" srcId="{1AC31300-BA36-4529-AA48-1C98D7EC674F}" destId="{A21E4312-FC46-46A7-89F1-45FAA9A61833}" srcOrd="1" destOrd="0" presId="urn:microsoft.com/office/officeart/2005/8/layout/cycle2"/>
    <dgm:cxn modelId="{A792AFE5-9596-4A12-85C9-3649ECC58C11}" type="presOf" srcId="{A214CA54-BD07-4D0C-9C66-FA6C16A511F1}" destId="{6A0B3C7D-E5FB-4AFC-88DD-2D0A426D9BB6}" srcOrd="0" destOrd="0" presId="urn:microsoft.com/office/officeart/2005/8/layout/cycle2"/>
    <dgm:cxn modelId="{2BEBD4A7-1FC4-4A94-AF0F-FE41147D2E90}" type="presOf" srcId="{DF20BA07-25C2-4CFA-A6E7-B4602C2AB0AF}" destId="{0195FF83-A3B2-401B-83E6-19F141C811B1}" srcOrd="1" destOrd="0" presId="urn:microsoft.com/office/officeart/2005/8/layout/cycle2"/>
    <dgm:cxn modelId="{A3995FBC-2808-428A-8747-311D92BE4A73}" srcId="{9633E362-113F-4BFE-94BF-606CE0AFDA73}" destId="{662DCE95-7163-4A20-920D-6A0F3C7791C9}" srcOrd="2" destOrd="0" parTransId="{D3FF4F01-3FE7-4B7C-A8BD-67637089D45B}" sibTransId="{B4FB3639-77B6-4416-8472-98BD9678B490}"/>
    <dgm:cxn modelId="{C91D2092-38AA-4F1E-8707-66524BB188CF}" type="presOf" srcId="{B4FB3639-77B6-4416-8472-98BD9678B490}" destId="{B54D3C0F-EDC4-4933-BCC4-6F6E662169EA}" srcOrd="1" destOrd="0" presId="urn:microsoft.com/office/officeart/2005/8/layout/cycle2"/>
    <dgm:cxn modelId="{8554A848-0C94-4DF0-BB82-42FC1FE6DC9B}" type="presOf" srcId="{5E61EA9D-61CB-430D-8408-7466DAD288B5}" destId="{5047A6C6-D525-498C-B491-B604E72DDB2C}" srcOrd="1" destOrd="0" presId="urn:microsoft.com/office/officeart/2005/8/layout/cycle2"/>
    <dgm:cxn modelId="{645ACD89-4B93-44B0-99C7-97379DA7C44E}" type="presParOf" srcId="{8C9E48A1-F895-4F63-AA21-AB5B9AB67DE9}" destId="{818CA6D7-98A5-45A8-B95A-4FE6D979A264}" srcOrd="0" destOrd="0" presId="urn:microsoft.com/office/officeart/2005/8/layout/cycle2"/>
    <dgm:cxn modelId="{DB127564-6AA4-42D6-9FE1-7E31308F954B}" type="presParOf" srcId="{8C9E48A1-F895-4F63-AA21-AB5B9AB67DE9}" destId="{9D29D622-81BE-41A9-8D45-8D489F9D2481}" srcOrd="1" destOrd="0" presId="urn:microsoft.com/office/officeart/2005/8/layout/cycle2"/>
    <dgm:cxn modelId="{0F9F53DB-0850-4D5C-99E9-B60E51D11133}" type="presParOf" srcId="{9D29D622-81BE-41A9-8D45-8D489F9D2481}" destId="{A21E4312-FC46-46A7-89F1-45FAA9A61833}" srcOrd="0" destOrd="0" presId="urn:microsoft.com/office/officeart/2005/8/layout/cycle2"/>
    <dgm:cxn modelId="{FF994ACD-AB9C-4283-95BF-7832A4C6420E}" type="presParOf" srcId="{8C9E48A1-F895-4F63-AA21-AB5B9AB67DE9}" destId="{1691616A-534A-45DF-BAA7-C21394297A49}" srcOrd="2" destOrd="0" presId="urn:microsoft.com/office/officeart/2005/8/layout/cycle2"/>
    <dgm:cxn modelId="{4CEB14B7-2549-45F8-913A-39973431F091}" type="presParOf" srcId="{8C9E48A1-F895-4F63-AA21-AB5B9AB67DE9}" destId="{9C0E5EAE-4583-4457-84BA-1AED51D125D3}" srcOrd="3" destOrd="0" presId="urn:microsoft.com/office/officeart/2005/8/layout/cycle2"/>
    <dgm:cxn modelId="{E5B7A530-1668-48ED-BBE9-74CA7AB5F4F6}" type="presParOf" srcId="{9C0E5EAE-4583-4457-84BA-1AED51D125D3}" destId="{5047A6C6-D525-498C-B491-B604E72DDB2C}" srcOrd="0" destOrd="0" presId="urn:microsoft.com/office/officeart/2005/8/layout/cycle2"/>
    <dgm:cxn modelId="{C8872888-33F5-413D-9CD6-29DC4A2F4E42}" type="presParOf" srcId="{8C9E48A1-F895-4F63-AA21-AB5B9AB67DE9}" destId="{AB50FCDD-B502-4852-8029-42DB13DF09F3}" srcOrd="4" destOrd="0" presId="urn:microsoft.com/office/officeart/2005/8/layout/cycle2"/>
    <dgm:cxn modelId="{FEC01E04-01BD-4BC6-88F0-9F9B9D7A1BB0}" type="presParOf" srcId="{8C9E48A1-F895-4F63-AA21-AB5B9AB67DE9}" destId="{FA4B8E2E-3039-4A07-AF51-7677EC87F52C}" srcOrd="5" destOrd="0" presId="urn:microsoft.com/office/officeart/2005/8/layout/cycle2"/>
    <dgm:cxn modelId="{4F55714C-DB98-443E-A5AD-90D4D6B36C29}" type="presParOf" srcId="{FA4B8E2E-3039-4A07-AF51-7677EC87F52C}" destId="{B54D3C0F-EDC4-4933-BCC4-6F6E662169EA}" srcOrd="0" destOrd="0" presId="urn:microsoft.com/office/officeart/2005/8/layout/cycle2"/>
    <dgm:cxn modelId="{1EBB23A3-D1DE-4613-BF66-39C5B23A7163}" type="presParOf" srcId="{8C9E48A1-F895-4F63-AA21-AB5B9AB67DE9}" destId="{A0895407-7139-4079-8D0E-9628A93FE2B7}" srcOrd="6" destOrd="0" presId="urn:microsoft.com/office/officeart/2005/8/layout/cycle2"/>
    <dgm:cxn modelId="{62A9071E-E7FA-46BE-911A-7AE2E17FF652}" type="presParOf" srcId="{8C9E48A1-F895-4F63-AA21-AB5B9AB67DE9}" destId="{6C68EE80-8CEC-4F66-8DDB-CADC1D53D3A8}" srcOrd="7" destOrd="0" presId="urn:microsoft.com/office/officeart/2005/8/layout/cycle2"/>
    <dgm:cxn modelId="{1A4A2889-EB02-46A2-A53C-3D09324409A0}" type="presParOf" srcId="{6C68EE80-8CEC-4F66-8DDB-CADC1D53D3A8}" destId="{7CA4D380-6F56-4D16-AC99-A04CAE46CE65}" srcOrd="0" destOrd="0" presId="urn:microsoft.com/office/officeart/2005/8/layout/cycle2"/>
    <dgm:cxn modelId="{EF1FCBAA-C7F1-4837-8118-766275FFA183}" type="presParOf" srcId="{8C9E48A1-F895-4F63-AA21-AB5B9AB67DE9}" destId="{8D9CDA0D-5176-43E3-BFC2-2FC4F7A0CF97}" srcOrd="8" destOrd="0" presId="urn:microsoft.com/office/officeart/2005/8/layout/cycle2"/>
    <dgm:cxn modelId="{D0ED5537-D010-46B5-808B-E265EE2F002F}" type="presParOf" srcId="{8C9E48A1-F895-4F63-AA21-AB5B9AB67DE9}" destId="{4B20E60F-791B-4117-88DD-55F941003DB3}" srcOrd="9" destOrd="0" presId="urn:microsoft.com/office/officeart/2005/8/layout/cycle2"/>
    <dgm:cxn modelId="{DC6F9491-08D0-43BF-9060-9F9389FECE94}" type="presParOf" srcId="{4B20E60F-791B-4117-88DD-55F941003DB3}" destId="{0195FF83-A3B2-401B-83E6-19F141C811B1}" srcOrd="0" destOrd="0" presId="urn:microsoft.com/office/officeart/2005/8/layout/cycle2"/>
    <dgm:cxn modelId="{C973765C-F515-444B-90FB-C5822AF89B79}" type="presParOf" srcId="{8C9E48A1-F895-4F63-AA21-AB5B9AB67DE9}" destId="{993E5662-0E8B-4949-BA8E-665FCD396164}" srcOrd="10" destOrd="0" presId="urn:microsoft.com/office/officeart/2005/8/layout/cycle2"/>
    <dgm:cxn modelId="{1784E0CB-CC38-4B0C-BCB7-F6D72403E499}" type="presParOf" srcId="{8C9E48A1-F895-4F63-AA21-AB5B9AB67DE9}" destId="{6A0B3C7D-E5FB-4AFC-88DD-2D0A426D9BB6}" srcOrd="11" destOrd="0" presId="urn:microsoft.com/office/officeart/2005/8/layout/cycle2"/>
    <dgm:cxn modelId="{52F52FB7-76F1-4860-80AE-FFC32F36D7EF}" type="presParOf" srcId="{6A0B3C7D-E5FB-4AFC-88DD-2D0A426D9BB6}" destId="{5CE29F0A-CA88-44F5-830F-47154F200E2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244A42-6EDE-4E3A-B191-07FFE4A04C43}" type="doc">
      <dgm:prSet loTypeId="urn:microsoft.com/office/officeart/2008/layout/AccentedPicture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2E83000-77A9-465A-AE01-0106A65AB30E}">
      <dgm:prSet phldrT="[Текст]" custT="1"/>
      <dgm:spPr/>
      <dgm:t>
        <a:bodyPr/>
        <a:lstStyle/>
        <a:p>
          <a:pPr algn="ctr"/>
          <a:r>
            <a:rPr lang="ru-RU" sz="3600" b="1" dirty="0" smtClean="0">
              <a:solidFill>
                <a:srgbClr val="002060"/>
              </a:solidFill>
            </a:rPr>
            <a:t>ПРОГРАММНО - МЕТОДИЧЕСКОЕ ОБЕСПЕЧЕНИЕ</a:t>
          </a:r>
          <a:endParaRPr lang="ru-RU" sz="3600" b="1" dirty="0">
            <a:solidFill>
              <a:srgbClr val="002060"/>
            </a:solidFill>
          </a:endParaRPr>
        </a:p>
      </dgm:t>
    </dgm:pt>
    <dgm:pt modelId="{361A07EA-628C-4A21-9B47-3BC9FFBDB7C2}" type="parTrans" cxnId="{7D07028D-4057-44BA-A3E5-9F6E083961F0}">
      <dgm:prSet/>
      <dgm:spPr/>
      <dgm:t>
        <a:bodyPr/>
        <a:lstStyle/>
        <a:p>
          <a:endParaRPr lang="ru-RU"/>
        </a:p>
      </dgm:t>
    </dgm:pt>
    <dgm:pt modelId="{3B7CAE57-CA58-47DE-9511-A2AD53E85503}" type="sibTrans" cxnId="{7D07028D-4057-44BA-A3E5-9F6E083961F0}">
      <dgm:prSet/>
      <dgm:spPr/>
      <dgm:t>
        <a:bodyPr/>
        <a:lstStyle/>
        <a:p>
          <a:endParaRPr lang="ru-RU"/>
        </a:p>
      </dgm:t>
    </dgm:pt>
    <dgm:pt modelId="{D4FB3B62-0522-4557-B7B3-045FE1C3AB8E}">
      <dgm:prSet custT="1"/>
      <dgm:spPr/>
      <dgm:t>
        <a:bodyPr/>
        <a:lstStyle/>
        <a:p>
          <a:r>
            <a:rPr lang="ru-RU" sz="2000" b="1" dirty="0" smtClean="0"/>
            <a:t>Программа развития</a:t>
          </a:r>
          <a:endParaRPr lang="ru-RU" sz="2000" b="1" dirty="0"/>
        </a:p>
      </dgm:t>
    </dgm:pt>
    <dgm:pt modelId="{B70A8D18-8505-4C11-98D0-6DA10081E028}" type="parTrans" cxnId="{C48DE77B-7945-4D85-A8C2-E2062E752551}">
      <dgm:prSet/>
      <dgm:spPr/>
      <dgm:t>
        <a:bodyPr/>
        <a:lstStyle/>
        <a:p>
          <a:endParaRPr lang="ru-RU"/>
        </a:p>
      </dgm:t>
    </dgm:pt>
    <dgm:pt modelId="{96E72513-421D-4485-8290-EBBFC29690DF}" type="sibTrans" cxnId="{C48DE77B-7945-4D85-A8C2-E2062E752551}">
      <dgm:prSet/>
      <dgm:spPr/>
      <dgm:t>
        <a:bodyPr/>
        <a:lstStyle/>
        <a:p>
          <a:endParaRPr lang="ru-RU"/>
        </a:p>
      </dgm:t>
    </dgm:pt>
    <dgm:pt modelId="{3DA8B286-11BE-4CD8-B385-61F096E12E48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/>
            <a:t>Программа стажировочной </a:t>
          </a:r>
          <a:r>
            <a:rPr lang="ru-RU" sz="1800" b="1" dirty="0" smtClean="0"/>
            <a:t>площадки по сопровождению молодых специалистов отрасли «Образование» г. Хабаровска</a:t>
          </a:r>
          <a:endParaRPr lang="ru-RU" sz="1800" b="1" dirty="0"/>
        </a:p>
      </dgm:t>
    </dgm:pt>
    <dgm:pt modelId="{DEEA8B6A-5474-4E4C-B30B-4A5E217FA108}" type="parTrans" cxnId="{05BB06A7-ACD9-4091-95A0-824DFD8CE7DB}">
      <dgm:prSet/>
      <dgm:spPr/>
      <dgm:t>
        <a:bodyPr/>
        <a:lstStyle/>
        <a:p>
          <a:endParaRPr lang="ru-RU"/>
        </a:p>
      </dgm:t>
    </dgm:pt>
    <dgm:pt modelId="{DB3BD5F3-5001-470D-A3FB-B9EAD23EE438}" type="sibTrans" cxnId="{05BB06A7-ACD9-4091-95A0-824DFD8CE7DB}">
      <dgm:prSet/>
      <dgm:spPr/>
      <dgm:t>
        <a:bodyPr/>
        <a:lstStyle/>
        <a:p>
          <a:endParaRPr lang="ru-RU"/>
        </a:p>
      </dgm:t>
    </dgm:pt>
    <dgm:pt modelId="{1A8B0C92-FC71-4ED7-9492-B1231768DECB}">
      <dgm:prSet custT="1"/>
      <dgm:spPr/>
      <dgm:t>
        <a:bodyPr/>
        <a:lstStyle/>
        <a:p>
          <a:r>
            <a:rPr lang="ru-RU" sz="2000" b="1" dirty="0" smtClean="0"/>
            <a:t>ООП ДО</a:t>
          </a:r>
          <a:endParaRPr lang="ru-RU" sz="2000" b="1" dirty="0"/>
        </a:p>
      </dgm:t>
    </dgm:pt>
    <dgm:pt modelId="{C4EE1D0B-043B-45AF-A04B-BB42A61BB097}" type="parTrans" cxnId="{53DF7E91-351F-4A01-ABE6-902B3C519114}">
      <dgm:prSet/>
      <dgm:spPr/>
      <dgm:t>
        <a:bodyPr/>
        <a:lstStyle/>
        <a:p>
          <a:endParaRPr lang="ru-RU"/>
        </a:p>
      </dgm:t>
    </dgm:pt>
    <dgm:pt modelId="{07589C4E-7E50-4F72-A2F9-1322515396F4}" type="sibTrans" cxnId="{53DF7E91-351F-4A01-ABE6-902B3C519114}">
      <dgm:prSet/>
      <dgm:spPr/>
      <dgm:t>
        <a:bodyPr/>
        <a:lstStyle/>
        <a:p>
          <a:endParaRPr lang="ru-RU"/>
        </a:p>
      </dgm:t>
    </dgm:pt>
    <dgm:pt modelId="{C27E217B-F01F-4A3D-9454-C30EEA0965D6}">
      <dgm:prSet custT="1"/>
      <dgm:spPr/>
      <dgm:t>
        <a:bodyPr/>
        <a:lstStyle/>
        <a:p>
          <a:r>
            <a:rPr lang="ru-RU" sz="2000" b="1" dirty="0" smtClean="0"/>
            <a:t>Программа «Здоровье»</a:t>
          </a:r>
          <a:endParaRPr lang="ru-RU" sz="2000" b="1" dirty="0"/>
        </a:p>
      </dgm:t>
    </dgm:pt>
    <dgm:pt modelId="{32D30AA4-0768-4E08-ABB8-8DDB79AAA6B0}" type="parTrans" cxnId="{B6EC66DD-8244-4950-8B9C-D5F528CA5191}">
      <dgm:prSet/>
      <dgm:spPr/>
      <dgm:t>
        <a:bodyPr/>
        <a:lstStyle/>
        <a:p>
          <a:endParaRPr lang="ru-RU"/>
        </a:p>
      </dgm:t>
    </dgm:pt>
    <dgm:pt modelId="{637D8022-4340-42EF-AD08-E2E85C7C7C3D}" type="sibTrans" cxnId="{B6EC66DD-8244-4950-8B9C-D5F528CA5191}">
      <dgm:prSet/>
      <dgm:spPr/>
      <dgm:t>
        <a:bodyPr/>
        <a:lstStyle/>
        <a:p>
          <a:endParaRPr lang="ru-RU"/>
        </a:p>
      </dgm:t>
    </dgm:pt>
    <dgm:pt modelId="{329BA90D-BABD-480B-92E6-A27AFC333C22}">
      <dgm:prSet custT="1"/>
      <dgm:spPr/>
      <dgm:t>
        <a:bodyPr/>
        <a:lstStyle/>
        <a:p>
          <a:r>
            <a:rPr lang="ru-RU" sz="2000" b="1" dirty="0" smtClean="0"/>
            <a:t>Программа повышения профессионального мастерства</a:t>
          </a:r>
          <a:endParaRPr lang="ru-RU" sz="2000" b="1" dirty="0"/>
        </a:p>
      </dgm:t>
    </dgm:pt>
    <dgm:pt modelId="{865FCE72-B732-4300-90B7-789FB7FEE4E6}" type="parTrans" cxnId="{64FA987D-97AB-46DD-8169-B21DDA47ACD0}">
      <dgm:prSet/>
      <dgm:spPr/>
      <dgm:t>
        <a:bodyPr/>
        <a:lstStyle/>
        <a:p>
          <a:endParaRPr lang="ru-RU"/>
        </a:p>
      </dgm:t>
    </dgm:pt>
    <dgm:pt modelId="{31D76E5A-88F5-4CD6-B7BE-121671FB71B5}" type="sibTrans" cxnId="{64FA987D-97AB-46DD-8169-B21DDA47ACD0}">
      <dgm:prSet/>
      <dgm:spPr/>
      <dgm:t>
        <a:bodyPr/>
        <a:lstStyle/>
        <a:p>
          <a:endParaRPr lang="ru-RU"/>
        </a:p>
      </dgm:t>
    </dgm:pt>
    <dgm:pt modelId="{95922DD3-0D4E-4B70-9257-4DE0568E819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 smtClean="0"/>
            <a:t>Программа  «Одаренные дети»</a:t>
          </a:r>
          <a:endParaRPr lang="ru-RU" sz="2000" b="1" dirty="0"/>
        </a:p>
      </dgm:t>
    </dgm:pt>
    <dgm:pt modelId="{E925D40E-6A75-42CE-95DA-82450E72D186}" type="parTrans" cxnId="{77985DE0-E1F4-4632-81F4-E802609B9F27}">
      <dgm:prSet/>
      <dgm:spPr/>
      <dgm:t>
        <a:bodyPr/>
        <a:lstStyle/>
        <a:p>
          <a:endParaRPr lang="ru-RU"/>
        </a:p>
      </dgm:t>
    </dgm:pt>
    <dgm:pt modelId="{AA30436A-F7CF-4D20-B26E-B4297871DFC4}" type="sibTrans" cxnId="{77985DE0-E1F4-4632-81F4-E802609B9F27}">
      <dgm:prSet/>
      <dgm:spPr/>
      <dgm:t>
        <a:bodyPr/>
        <a:lstStyle/>
        <a:p>
          <a:endParaRPr lang="ru-RU"/>
        </a:p>
      </dgm:t>
    </dgm:pt>
    <dgm:pt modelId="{528AE415-70FD-42EE-B7E7-3552B15960B8}">
      <dgm:prSet custT="1"/>
      <dgm:spPr/>
      <dgm:t>
        <a:bodyPr/>
        <a:lstStyle/>
        <a:p>
          <a:r>
            <a:rPr lang="ru-RU" sz="2000" b="1" dirty="0" smtClean="0"/>
            <a:t>Рабочие программы</a:t>
          </a:r>
          <a:endParaRPr lang="ru-RU" sz="2000" b="1" dirty="0"/>
        </a:p>
      </dgm:t>
    </dgm:pt>
    <dgm:pt modelId="{E0FDDE92-6DD3-47EB-B9D2-FED7EE19D0CA}" type="parTrans" cxnId="{788E229D-C490-4915-B157-89F5F18E18A0}">
      <dgm:prSet/>
      <dgm:spPr/>
      <dgm:t>
        <a:bodyPr/>
        <a:lstStyle/>
        <a:p>
          <a:endParaRPr lang="ru-RU"/>
        </a:p>
      </dgm:t>
    </dgm:pt>
    <dgm:pt modelId="{7F824879-6F9C-418F-BB35-C837D46B482D}" type="sibTrans" cxnId="{788E229D-C490-4915-B157-89F5F18E18A0}">
      <dgm:prSet/>
      <dgm:spPr/>
      <dgm:t>
        <a:bodyPr/>
        <a:lstStyle/>
        <a:p>
          <a:endParaRPr lang="ru-RU"/>
        </a:p>
      </dgm:t>
    </dgm:pt>
    <dgm:pt modelId="{ED69ECA8-B7C4-456A-AB18-8EB7F063E30A}" type="pres">
      <dgm:prSet presAssocID="{5E244A42-6EDE-4E3A-B191-07FFE4A04C43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9ABD348-D407-4B24-815F-EA1831513859}" type="pres">
      <dgm:prSet presAssocID="{3B7CAE57-CA58-47DE-9511-A2AD53E85503}" presName="picture_1" presStyleLbl="bgImgPlace1" presStyleIdx="0" presStyleCnt="1" custLinFactNeighborX="-5183" custLinFactNeighborY="449"/>
      <dgm:spPr/>
      <dgm:t>
        <a:bodyPr/>
        <a:lstStyle/>
        <a:p>
          <a:endParaRPr lang="ru-RU"/>
        </a:p>
      </dgm:t>
    </dgm:pt>
    <dgm:pt modelId="{F8CB95DA-C10F-436A-B9EE-F52896DC889D}" type="pres">
      <dgm:prSet presAssocID="{92E83000-77A9-465A-AE01-0106A65AB30E}" presName="text_1" presStyleLbl="node1" presStyleIdx="0" presStyleCnt="0" custScaleX="114189" custScaleY="80179" custLinFactNeighborX="4212" custLinFactNeighborY="-40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419FD2-90BE-402B-A9E5-AF310B7A9E92}" type="pres">
      <dgm:prSet presAssocID="{5E244A42-6EDE-4E3A-B191-07FFE4A04C43}" presName="linV" presStyleCnt="0"/>
      <dgm:spPr/>
      <dgm:t>
        <a:bodyPr/>
        <a:lstStyle/>
        <a:p>
          <a:endParaRPr lang="ru-RU"/>
        </a:p>
      </dgm:t>
    </dgm:pt>
    <dgm:pt modelId="{9E44615B-F200-4684-845E-4CA2CCF37736}" type="pres">
      <dgm:prSet presAssocID="{D4FB3B62-0522-4557-B7B3-045FE1C3AB8E}" presName="pair" presStyleCnt="0"/>
      <dgm:spPr/>
      <dgm:t>
        <a:bodyPr/>
        <a:lstStyle/>
        <a:p>
          <a:endParaRPr lang="ru-RU"/>
        </a:p>
      </dgm:t>
    </dgm:pt>
    <dgm:pt modelId="{AA44F9DD-846B-4617-8042-E5C6AD9CC949}" type="pres">
      <dgm:prSet presAssocID="{D4FB3B62-0522-4557-B7B3-045FE1C3AB8E}" presName="spaceH" presStyleLbl="node1" presStyleIdx="0" presStyleCnt="0"/>
      <dgm:spPr/>
      <dgm:t>
        <a:bodyPr/>
        <a:lstStyle/>
        <a:p>
          <a:endParaRPr lang="ru-RU"/>
        </a:p>
      </dgm:t>
    </dgm:pt>
    <dgm:pt modelId="{7B5F01C0-42FE-4446-810D-05804231B44E}" type="pres">
      <dgm:prSet presAssocID="{D4FB3B62-0522-4557-B7B3-045FE1C3AB8E}" presName="desPictures" presStyleLbl="alignImgPlace1" presStyleIdx="0" presStyleCnt="7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FB79F710-4E28-48B1-ACD2-F284E3818F30}" type="pres">
      <dgm:prSet presAssocID="{D4FB3B62-0522-4557-B7B3-045FE1C3AB8E}" presName="desTextWrapper" presStyleCnt="0"/>
      <dgm:spPr/>
      <dgm:t>
        <a:bodyPr/>
        <a:lstStyle/>
        <a:p>
          <a:endParaRPr lang="ru-RU"/>
        </a:p>
      </dgm:t>
    </dgm:pt>
    <dgm:pt modelId="{5D1C7CB2-E01B-4628-8DD3-0D626F90B59B}" type="pres">
      <dgm:prSet presAssocID="{D4FB3B62-0522-4557-B7B3-045FE1C3AB8E}" presName="desTex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5091D7-008A-427E-9EAB-62A42BFA33A0}" type="pres">
      <dgm:prSet presAssocID="{96E72513-421D-4485-8290-EBBFC29690DF}" presName="spaceV" presStyleCnt="0"/>
      <dgm:spPr/>
      <dgm:t>
        <a:bodyPr/>
        <a:lstStyle/>
        <a:p>
          <a:endParaRPr lang="ru-RU"/>
        </a:p>
      </dgm:t>
    </dgm:pt>
    <dgm:pt modelId="{01094E87-81AD-46B9-9C31-5136A237BE47}" type="pres">
      <dgm:prSet presAssocID="{1A8B0C92-FC71-4ED7-9492-B1231768DECB}" presName="pair" presStyleCnt="0"/>
      <dgm:spPr/>
      <dgm:t>
        <a:bodyPr/>
        <a:lstStyle/>
        <a:p>
          <a:endParaRPr lang="ru-RU"/>
        </a:p>
      </dgm:t>
    </dgm:pt>
    <dgm:pt modelId="{6164DE31-EB35-43D4-B7A4-A249296F841D}" type="pres">
      <dgm:prSet presAssocID="{1A8B0C92-FC71-4ED7-9492-B1231768DECB}" presName="spaceH" presStyleLbl="node1" presStyleIdx="0" presStyleCnt="0"/>
      <dgm:spPr/>
      <dgm:t>
        <a:bodyPr/>
        <a:lstStyle/>
        <a:p>
          <a:endParaRPr lang="ru-RU"/>
        </a:p>
      </dgm:t>
    </dgm:pt>
    <dgm:pt modelId="{C2F9ABF9-ECC8-40F8-A1B0-EA7A1554C8A7}" type="pres">
      <dgm:prSet presAssocID="{1A8B0C92-FC71-4ED7-9492-B1231768DECB}" presName="desPictures" presStyleLbl="alignImgPlace1" presStyleIdx="1" presStyleCnt="7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C9F4DBEA-D74B-40E0-A99E-F1249061E2E9}" type="pres">
      <dgm:prSet presAssocID="{1A8B0C92-FC71-4ED7-9492-B1231768DECB}" presName="desTextWrapper" presStyleCnt="0"/>
      <dgm:spPr/>
      <dgm:t>
        <a:bodyPr/>
        <a:lstStyle/>
        <a:p>
          <a:endParaRPr lang="ru-RU"/>
        </a:p>
      </dgm:t>
    </dgm:pt>
    <dgm:pt modelId="{1E88D3A7-7019-4C95-8E1A-F49E105FB1DE}" type="pres">
      <dgm:prSet presAssocID="{1A8B0C92-FC71-4ED7-9492-B1231768DECB}" presName="desTex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8D630-2016-4EFF-AA56-8D282CCA8A86}" type="pres">
      <dgm:prSet presAssocID="{07589C4E-7E50-4F72-A2F9-1322515396F4}" presName="spaceV" presStyleCnt="0"/>
      <dgm:spPr/>
      <dgm:t>
        <a:bodyPr/>
        <a:lstStyle/>
        <a:p>
          <a:endParaRPr lang="ru-RU"/>
        </a:p>
      </dgm:t>
    </dgm:pt>
    <dgm:pt modelId="{C4E7B7A1-0D0C-4583-B1CF-35A9EAB30CB3}" type="pres">
      <dgm:prSet presAssocID="{C27E217B-F01F-4A3D-9454-C30EEA0965D6}" presName="pair" presStyleCnt="0"/>
      <dgm:spPr/>
      <dgm:t>
        <a:bodyPr/>
        <a:lstStyle/>
        <a:p>
          <a:endParaRPr lang="ru-RU"/>
        </a:p>
      </dgm:t>
    </dgm:pt>
    <dgm:pt modelId="{C3C09FF5-A45D-4700-A979-C8FF43D53A34}" type="pres">
      <dgm:prSet presAssocID="{C27E217B-F01F-4A3D-9454-C30EEA0965D6}" presName="spaceH" presStyleLbl="node1" presStyleIdx="0" presStyleCnt="0"/>
      <dgm:spPr/>
      <dgm:t>
        <a:bodyPr/>
        <a:lstStyle/>
        <a:p>
          <a:endParaRPr lang="ru-RU"/>
        </a:p>
      </dgm:t>
    </dgm:pt>
    <dgm:pt modelId="{071F39D0-AB29-45B5-A5C6-08D26685D8F1}" type="pres">
      <dgm:prSet presAssocID="{C27E217B-F01F-4A3D-9454-C30EEA0965D6}" presName="desPictures" presStyleLbl="alignImgPlace1" presStyleIdx="2" presStyleCnt="7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E8CFE8AA-56F9-422D-AD31-E19A42E02C4F}" type="pres">
      <dgm:prSet presAssocID="{C27E217B-F01F-4A3D-9454-C30EEA0965D6}" presName="desTextWrapper" presStyleCnt="0"/>
      <dgm:spPr/>
      <dgm:t>
        <a:bodyPr/>
        <a:lstStyle/>
        <a:p>
          <a:endParaRPr lang="ru-RU"/>
        </a:p>
      </dgm:t>
    </dgm:pt>
    <dgm:pt modelId="{A7E87A1E-A795-449C-9780-59A51FB8946C}" type="pres">
      <dgm:prSet presAssocID="{C27E217B-F01F-4A3D-9454-C30EEA0965D6}" presName="desTex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44197-54FD-4730-B263-CBC2CC431E73}" type="pres">
      <dgm:prSet presAssocID="{637D8022-4340-42EF-AD08-E2E85C7C7C3D}" presName="spaceV" presStyleCnt="0"/>
      <dgm:spPr/>
      <dgm:t>
        <a:bodyPr/>
        <a:lstStyle/>
        <a:p>
          <a:endParaRPr lang="ru-RU"/>
        </a:p>
      </dgm:t>
    </dgm:pt>
    <dgm:pt modelId="{64B548A1-347D-4A65-A464-178E7E3F0B4E}" type="pres">
      <dgm:prSet presAssocID="{329BA90D-BABD-480B-92E6-A27AFC333C22}" presName="pair" presStyleCnt="0"/>
      <dgm:spPr/>
      <dgm:t>
        <a:bodyPr/>
        <a:lstStyle/>
        <a:p>
          <a:endParaRPr lang="ru-RU"/>
        </a:p>
      </dgm:t>
    </dgm:pt>
    <dgm:pt modelId="{3146F3FC-D20A-488F-9532-668706D57428}" type="pres">
      <dgm:prSet presAssocID="{329BA90D-BABD-480B-92E6-A27AFC333C22}" presName="spaceH" presStyleLbl="node1" presStyleIdx="0" presStyleCnt="0"/>
      <dgm:spPr/>
      <dgm:t>
        <a:bodyPr/>
        <a:lstStyle/>
        <a:p>
          <a:endParaRPr lang="ru-RU"/>
        </a:p>
      </dgm:t>
    </dgm:pt>
    <dgm:pt modelId="{8AD31B63-A985-435C-8110-9C2B51C5C2BB}" type="pres">
      <dgm:prSet presAssocID="{329BA90D-BABD-480B-92E6-A27AFC333C22}" presName="desPictures" presStyleLbl="alignImgPlace1" presStyleIdx="3" presStyleCnt="7"/>
      <dgm:spPr>
        <a:prstGeom prst="rightArrow">
          <a:avLst/>
        </a:prstGeom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7E276FED-60DB-4B54-BF12-6655468BD9B9}" type="pres">
      <dgm:prSet presAssocID="{329BA90D-BABD-480B-92E6-A27AFC333C22}" presName="desTextWrapper" presStyleCnt="0"/>
      <dgm:spPr/>
      <dgm:t>
        <a:bodyPr/>
        <a:lstStyle/>
        <a:p>
          <a:endParaRPr lang="ru-RU"/>
        </a:p>
      </dgm:t>
    </dgm:pt>
    <dgm:pt modelId="{459A371A-53EC-49E0-8830-3CAC7B35DA6B}" type="pres">
      <dgm:prSet presAssocID="{329BA90D-BABD-480B-92E6-A27AFC333C22}" presName="desTex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B924F-D0A1-4BC0-BF77-9BE05CED9622}" type="pres">
      <dgm:prSet presAssocID="{31D76E5A-88F5-4CD6-B7BE-121671FB71B5}" presName="spaceV" presStyleCnt="0"/>
      <dgm:spPr/>
      <dgm:t>
        <a:bodyPr/>
        <a:lstStyle/>
        <a:p>
          <a:endParaRPr lang="ru-RU"/>
        </a:p>
      </dgm:t>
    </dgm:pt>
    <dgm:pt modelId="{99487831-BBC4-4AED-A61A-488EDCDD1F98}" type="pres">
      <dgm:prSet presAssocID="{95922DD3-0D4E-4B70-9257-4DE0568E819E}" presName="pair" presStyleCnt="0"/>
      <dgm:spPr/>
      <dgm:t>
        <a:bodyPr/>
        <a:lstStyle/>
        <a:p>
          <a:endParaRPr lang="ru-RU"/>
        </a:p>
      </dgm:t>
    </dgm:pt>
    <dgm:pt modelId="{5BA78E6C-065F-48F2-8AB3-6D3C96EE1A35}" type="pres">
      <dgm:prSet presAssocID="{95922DD3-0D4E-4B70-9257-4DE0568E819E}" presName="spaceH" presStyleLbl="node1" presStyleIdx="0" presStyleCnt="0"/>
      <dgm:spPr/>
      <dgm:t>
        <a:bodyPr/>
        <a:lstStyle/>
        <a:p>
          <a:endParaRPr lang="ru-RU"/>
        </a:p>
      </dgm:t>
    </dgm:pt>
    <dgm:pt modelId="{89ED4D9B-2D90-45AB-90AB-DCC942CF8A90}" type="pres">
      <dgm:prSet presAssocID="{95922DD3-0D4E-4B70-9257-4DE0568E819E}" presName="desPictures" presStyleLbl="alignImgPlace1" presStyleIdx="4" presStyleCnt="7"/>
      <dgm:spPr>
        <a:prstGeom prst="rightArrow">
          <a:avLst/>
        </a:prstGeom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8BB66B1-419A-43A4-A9EB-A6F64FDD252D}" type="pres">
      <dgm:prSet presAssocID="{95922DD3-0D4E-4B70-9257-4DE0568E819E}" presName="desTextWrapper" presStyleCnt="0"/>
      <dgm:spPr/>
      <dgm:t>
        <a:bodyPr/>
        <a:lstStyle/>
        <a:p>
          <a:endParaRPr lang="ru-RU"/>
        </a:p>
      </dgm:t>
    </dgm:pt>
    <dgm:pt modelId="{C9750C53-D4C0-45F7-922E-9770896843BA}" type="pres">
      <dgm:prSet presAssocID="{95922DD3-0D4E-4B70-9257-4DE0568E819E}" presName="desText" presStyleLbl="revTx" presStyleIdx="4" presStyleCnt="7" custScaleY="75280" custLinFactNeighborX="-842" custLinFactNeighborY="-3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00E29-1598-4D4E-9580-45294B4F9692}" type="pres">
      <dgm:prSet presAssocID="{AA30436A-F7CF-4D20-B26E-B4297871DFC4}" presName="spaceV" presStyleCnt="0"/>
      <dgm:spPr/>
      <dgm:t>
        <a:bodyPr/>
        <a:lstStyle/>
        <a:p>
          <a:endParaRPr lang="ru-RU"/>
        </a:p>
      </dgm:t>
    </dgm:pt>
    <dgm:pt modelId="{465992ED-AE36-4389-A996-1CDD1B2ECCBC}" type="pres">
      <dgm:prSet presAssocID="{3DA8B286-11BE-4CD8-B385-61F096E12E48}" presName="pair" presStyleCnt="0"/>
      <dgm:spPr/>
      <dgm:t>
        <a:bodyPr/>
        <a:lstStyle/>
        <a:p>
          <a:endParaRPr lang="ru-RU"/>
        </a:p>
      </dgm:t>
    </dgm:pt>
    <dgm:pt modelId="{64A34925-2AAA-4F60-AAFB-07E381190333}" type="pres">
      <dgm:prSet presAssocID="{3DA8B286-11BE-4CD8-B385-61F096E12E48}" presName="spaceH" presStyleLbl="node1" presStyleIdx="0" presStyleCnt="0"/>
      <dgm:spPr/>
      <dgm:t>
        <a:bodyPr/>
        <a:lstStyle/>
        <a:p>
          <a:endParaRPr lang="ru-RU"/>
        </a:p>
      </dgm:t>
    </dgm:pt>
    <dgm:pt modelId="{C621B314-0C46-4666-97AC-09C150895F1B}" type="pres">
      <dgm:prSet presAssocID="{3DA8B286-11BE-4CD8-B385-61F096E12E48}" presName="desPictures" presStyleLbl="alignImgPlace1" presStyleIdx="5" presStyleCnt="7" custLinFactNeighborX="6412" custLinFactNeighborY="-33661"/>
      <dgm:spPr>
        <a:prstGeom prst="rightArrow">
          <a:avLst/>
        </a:prstGeom>
        <a:solidFill>
          <a:srgbClr val="FDBBF0"/>
        </a:solidFill>
      </dgm:spPr>
      <dgm:t>
        <a:bodyPr/>
        <a:lstStyle/>
        <a:p>
          <a:endParaRPr lang="ru-RU"/>
        </a:p>
      </dgm:t>
    </dgm:pt>
    <dgm:pt modelId="{CF85C9E3-615D-4B14-B5B7-F4BCABEB8820}" type="pres">
      <dgm:prSet presAssocID="{3DA8B286-11BE-4CD8-B385-61F096E12E48}" presName="desTextWrapper" presStyleCnt="0"/>
      <dgm:spPr/>
      <dgm:t>
        <a:bodyPr/>
        <a:lstStyle/>
        <a:p>
          <a:endParaRPr lang="ru-RU"/>
        </a:p>
      </dgm:t>
    </dgm:pt>
    <dgm:pt modelId="{8D5FD52E-E321-40A2-B02F-37D8A0BFD44B}" type="pres">
      <dgm:prSet presAssocID="{3DA8B286-11BE-4CD8-B385-61F096E12E48}" presName="desText" presStyleLbl="revTx" presStyleIdx="5" presStyleCnt="7" custScaleY="134895" custLinFactNeighborY="-27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53FA5-6807-4AF6-9DE9-B24200C50B00}" type="pres">
      <dgm:prSet presAssocID="{DB3BD5F3-5001-470D-A3FB-B9EAD23EE438}" presName="spaceV" presStyleCnt="0"/>
      <dgm:spPr/>
      <dgm:t>
        <a:bodyPr/>
        <a:lstStyle/>
        <a:p>
          <a:endParaRPr lang="ru-RU"/>
        </a:p>
      </dgm:t>
    </dgm:pt>
    <dgm:pt modelId="{F24C3C8D-4822-4358-B38B-C2032ECCE777}" type="pres">
      <dgm:prSet presAssocID="{528AE415-70FD-42EE-B7E7-3552B15960B8}" presName="pair" presStyleCnt="0"/>
      <dgm:spPr/>
      <dgm:t>
        <a:bodyPr/>
        <a:lstStyle/>
        <a:p>
          <a:endParaRPr lang="ru-RU"/>
        </a:p>
      </dgm:t>
    </dgm:pt>
    <dgm:pt modelId="{47645CFF-8523-4980-ACEB-43EA6D9CB5AC}" type="pres">
      <dgm:prSet presAssocID="{528AE415-70FD-42EE-B7E7-3552B15960B8}" presName="spaceH" presStyleLbl="node1" presStyleIdx="0" presStyleCnt="0"/>
      <dgm:spPr/>
      <dgm:t>
        <a:bodyPr/>
        <a:lstStyle/>
        <a:p>
          <a:endParaRPr lang="ru-RU"/>
        </a:p>
      </dgm:t>
    </dgm:pt>
    <dgm:pt modelId="{84285ABD-C5ED-4016-9312-A3830762EBE2}" type="pres">
      <dgm:prSet presAssocID="{528AE415-70FD-42EE-B7E7-3552B15960B8}" presName="desPictures" presStyleLbl="alignImgPlace1" presStyleIdx="6" presStyleCnt="7" custLinFactNeighborX="4809" custLinFactNeighborY="-56102"/>
      <dgm:spPr>
        <a:prstGeom prst="rightArrow">
          <a:avLst/>
        </a:prstGeom>
        <a:solidFill>
          <a:srgbClr val="A66BD3"/>
        </a:solidFill>
      </dgm:spPr>
      <dgm:t>
        <a:bodyPr/>
        <a:lstStyle/>
        <a:p>
          <a:endParaRPr lang="ru-RU"/>
        </a:p>
      </dgm:t>
    </dgm:pt>
    <dgm:pt modelId="{13A59FA2-00BF-47A4-AD22-918EC9F18300}" type="pres">
      <dgm:prSet presAssocID="{528AE415-70FD-42EE-B7E7-3552B15960B8}" presName="desTextWrapper" presStyleCnt="0"/>
      <dgm:spPr/>
      <dgm:t>
        <a:bodyPr/>
        <a:lstStyle/>
        <a:p>
          <a:endParaRPr lang="ru-RU"/>
        </a:p>
      </dgm:t>
    </dgm:pt>
    <dgm:pt modelId="{314AD837-DDE6-4A5F-93EA-52B678591265}" type="pres">
      <dgm:prSet presAssocID="{528AE415-70FD-42EE-B7E7-3552B15960B8}" presName="desText" presStyleLbl="revTx" presStyleIdx="6" presStyleCnt="7" custLinFactNeighborX="3817" custLinFactNeighborY="-50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6180C-A0F9-4863-ADCB-100F000C9CC2}" type="pres">
      <dgm:prSet presAssocID="{5E244A42-6EDE-4E3A-B191-07FFE4A04C43}" presName="maxNode" presStyleCnt="0"/>
      <dgm:spPr/>
      <dgm:t>
        <a:bodyPr/>
        <a:lstStyle/>
        <a:p>
          <a:endParaRPr lang="ru-RU"/>
        </a:p>
      </dgm:t>
    </dgm:pt>
    <dgm:pt modelId="{8762F78B-BF1E-4550-8763-2D63434D2E08}" type="pres">
      <dgm:prSet presAssocID="{5E244A42-6EDE-4E3A-B191-07FFE4A04C43}" presName="Name33" presStyleCnt="0"/>
      <dgm:spPr/>
      <dgm:t>
        <a:bodyPr/>
        <a:lstStyle/>
        <a:p>
          <a:endParaRPr lang="ru-RU"/>
        </a:p>
      </dgm:t>
    </dgm:pt>
  </dgm:ptLst>
  <dgm:cxnLst>
    <dgm:cxn modelId="{4D5ACE94-64C3-45CB-A43F-2AF4D6AA499E}" type="presOf" srcId="{1A8B0C92-FC71-4ED7-9492-B1231768DECB}" destId="{1E88D3A7-7019-4C95-8E1A-F49E105FB1DE}" srcOrd="0" destOrd="0" presId="urn:microsoft.com/office/officeart/2008/layout/AccentedPicture"/>
    <dgm:cxn modelId="{D5C8F40E-96DE-42BF-9078-AE5A9C83BEA4}" type="presOf" srcId="{95922DD3-0D4E-4B70-9257-4DE0568E819E}" destId="{C9750C53-D4C0-45F7-922E-9770896843BA}" srcOrd="0" destOrd="0" presId="urn:microsoft.com/office/officeart/2008/layout/AccentedPicture"/>
    <dgm:cxn modelId="{9059176B-3281-484B-A053-C6D20EC08F5E}" type="presOf" srcId="{3DA8B286-11BE-4CD8-B385-61F096E12E48}" destId="{8D5FD52E-E321-40A2-B02F-37D8A0BFD44B}" srcOrd="0" destOrd="0" presId="urn:microsoft.com/office/officeart/2008/layout/AccentedPicture"/>
    <dgm:cxn modelId="{7D07028D-4057-44BA-A3E5-9F6E083961F0}" srcId="{5E244A42-6EDE-4E3A-B191-07FFE4A04C43}" destId="{92E83000-77A9-465A-AE01-0106A65AB30E}" srcOrd="0" destOrd="0" parTransId="{361A07EA-628C-4A21-9B47-3BC9FFBDB7C2}" sibTransId="{3B7CAE57-CA58-47DE-9511-A2AD53E85503}"/>
    <dgm:cxn modelId="{05BB06A7-ACD9-4091-95A0-824DFD8CE7DB}" srcId="{5E244A42-6EDE-4E3A-B191-07FFE4A04C43}" destId="{3DA8B286-11BE-4CD8-B385-61F096E12E48}" srcOrd="6" destOrd="0" parTransId="{DEEA8B6A-5474-4E4C-B30B-4A5E217FA108}" sibTransId="{DB3BD5F3-5001-470D-A3FB-B9EAD23EE438}"/>
    <dgm:cxn modelId="{23170DAF-0370-42A4-BCE2-833843E34E07}" type="presOf" srcId="{5E244A42-6EDE-4E3A-B191-07FFE4A04C43}" destId="{ED69ECA8-B7C4-456A-AB18-8EB7F063E30A}" srcOrd="0" destOrd="0" presId="urn:microsoft.com/office/officeart/2008/layout/AccentedPicture"/>
    <dgm:cxn modelId="{B6F8FE16-5611-400F-8F6B-AE16CE9F44B6}" type="presOf" srcId="{D4FB3B62-0522-4557-B7B3-045FE1C3AB8E}" destId="{5D1C7CB2-E01B-4628-8DD3-0D626F90B59B}" srcOrd="0" destOrd="0" presId="urn:microsoft.com/office/officeart/2008/layout/AccentedPicture"/>
    <dgm:cxn modelId="{4311E087-580F-4541-ABA3-5872C19870DB}" type="presOf" srcId="{528AE415-70FD-42EE-B7E7-3552B15960B8}" destId="{314AD837-DDE6-4A5F-93EA-52B678591265}" srcOrd="0" destOrd="0" presId="urn:microsoft.com/office/officeart/2008/layout/AccentedPicture"/>
    <dgm:cxn modelId="{53DF7E91-351F-4A01-ABE6-902B3C519114}" srcId="{5E244A42-6EDE-4E3A-B191-07FFE4A04C43}" destId="{1A8B0C92-FC71-4ED7-9492-B1231768DECB}" srcOrd="2" destOrd="0" parTransId="{C4EE1D0B-043B-45AF-A04B-BB42A61BB097}" sibTransId="{07589C4E-7E50-4F72-A2F9-1322515396F4}"/>
    <dgm:cxn modelId="{B6EC66DD-8244-4950-8B9C-D5F528CA5191}" srcId="{5E244A42-6EDE-4E3A-B191-07FFE4A04C43}" destId="{C27E217B-F01F-4A3D-9454-C30EEA0965D6}" srcOrd="3" destOrd="0" parTransId="{32D30AA4-0768-4E08-ABB8-8DDB79AAA6B0}" sibTransId="{637D8022-4340-42EF-AD08-E2E85C7C7C3D}"/>
    <dgm:cxn modelId="{9F7F22B0-E78A-4812-A01F-1C8B8195115A}" type="presOf" srcId="{3B7CAE57-CA58-47DE-9511-A2AD53E85503}" destId="{A9ABD348-D407-4B24-815F-EA1831513859}" srcOrd="0" destOrd="0" presId="urn:microsoft.com/office/officeart/2008/layout/AccentedPicture"/>
    <dgm:cxn modelId="{BB179D98-058A-4743-9C4A-1149C69DC78C}" type="presOf" srcId="{C27E217B-F01F-4A3D-9454-C30EEA0965D6}" destId="{A7E87A1E-A795-449C-9780-59A51FB8946C}" srcOrd="0" destOrd="0" presId="urn:microsoft.com/office/officeart/2008/layout/AccentedPicture"/>
    <dgm:cxn modelId="{C3F4F3DC-9273-4C1E-A3E7-66A48F10B98C}" type="presOf" srcId="{329BA90D-BABD-480B-92E6-A27AFC333C22}" destId="{459A371A-53EC-49E0-8830-3CAC7B35DA6B}" srcOrd="0" destOrd="0" presId="urn:microsoft.com/office/officeart/2008/layout/AccentedPicture"/>
    <dgm:cxn modelId="{C48DE77B-7945-4D85-A8C2-E2062E752551}" srcId="{5E244A42-6EDE-4E3A-B191-07FFE4A04C43}" destId="{D4FB3B62-0522-4557-B7B3-045FE1C3AB8E}" srcOrd="1" destOrd="0" parTransId="{B70A8D18-8505-4C11-98D0-6DA10081E028}" sibTransId="{96E72513-421D-4485-8290-EBBFC29690DF}"/>
    <dgm:cxn modelId="{77985DE0-E1F4-4632-81F4-E802609B9F27}" srcId="{5E244A42-6EDE-4E3A-B191-07FFE4A04C43}" destId="{95922DD3-0D4E-4B70-9257-4DE0568E819E}" srcOrd="5" destOrd="0" parTransId="{E925D40E-6A75-42CE-95DA-82450E72D186}" sibTransId="{AA30436A-F7CF-4D20-B26E-B4297871DFC4}"/>
    <dgm:cxn modelId="{147822D7-26AD-411F-9648-23031D9F1521}" type="presOf" srcId="{92E83000-77A9-465A-AE01-0106A65AB30E}" destId="{F8CB95DA-C10F-436A-B9EE-F52896DC889D}" srcOrd="0" destOrd="0" presId="urn:microsoft.com/office/officeart/2008/layout/AccentedPicture"/>
    <dgm:cxn modelId="{788E229D-C490-4915-B157-89F5F18E18A0}" srcId="{5E244A42-6EDE-4E3A-B191-07FFE4A04C43}" destId="{528AE415-70FD-42EE-B7E7-3552B15960B8}" srcOrd="7" destOrd="0" parTransId="{E0FDDE92-6DD3-47EB-B9D2-FED7EE19D0CA}" sibTransId="{7F824879-6F9C-418F-BB35-C837D46B482D}"/>
    <dgm:cxn modelId="{64FA987D-97AB-46DD-8169-B21DDA47ACD0}" srcId="{5E244A42-6EDE-4E3A-B191-07FFE4A04C43}" destId="{329BA90D-BABD-480B-92E6-A27AFC333C22}" srcOrd="4" destOrd="0" parTransId="{865FCE72-B732-4300-90B7-789FB7FEE4E6}" sibTransId="{31D76E5A-88F5-4CD6-B7BE-121671FB71B5}"/>
    <dgm:cxn modelId="{27C4673C-FF1E-4C23-8250-44DCA5645120}" type="presParOf" srcId="{ED69ECA8-B7C4-456A-AB18-8EB7F063E30A}" destId="{A9ABD348-D407-4B24-815F-EA1831513859}" srcOrd="0" destOrd="0" presId="urn:microsoft.com/office/officeart/2008/layout/AccentedPicture"/>
    <dgm:cxn modelId="{DFBB926E-D4D6-43F9-AD2C-3E82C36FE24A}" type="presParOf" srcId="{ED69ECA8-B7C4-456A-AB18-8EB7F063E30A}" destId="{F8CB95DA-C10F-436A-B9EE-F52896DC889D}" srcOrd="1" destOrd="0" presId="urn:microsoft.com/office/officeart/2008/layout/AccentedPicture"/>
    <dgm:cxn modelId="{0C9E4215-F00A-403E-8750-7F9C73423E08}" type="presParOf" srcId="{ED69ECA8-B7C4-456A-AB18-8EB7F063E30A}" destId="{E9419FD2-90BE-402B-A9E5-AF310B7A9E92}" srcOrd="2" destOrd="0" presId="urn:microsoft.com/office/officeart/2008/layout/AccentedPicture"/>
    <dgm:cxn modelId="{850356A7-2D8F-4CE7-BFEA-8A406BA81B10}" type="presParOf" srcId="{E9419FD2-90BE-402B-A9E5-AF310B7A9E92}" destId="{9E44615B-F200-4684-845E-4CA2CCF37736}" srcOrd="0" destOrd="0" presId="urn:microsoft.com/office/officeart/2008/layout/AccentedPicture"/>
    <dgm:cxn modelId="{4381F067-3AB1-42FB-BD5F-C4E8087CD0BC}" type="presParOf" srcId="{9E44615B-F200-4684-845E-4CA2CCF37736}" destId="{AA44F9DD-846B-4617-8042-E5C6AD9CC949}" srcOrd="0" destOrd="0" presId="urn:microsoft.com/office/officeart/2008/layout/AccentedPicture"/>
    <dgm:cxn modelId="{305CB487-3CD8-4BFF-BDA7-D425F1FFBD57}" type="presParOf" srcId="{9E44615B-F200-4684-845E-4CA2CCF37736}" destId="{7B5F01C0-42FE-4446-810D-05804231B44E}" srcOrd="1" destOrd="0" presId="urn:microsoft.com/office/officeart/2008/layout/AccentedPicture"/>
    <dgm:cxn modelId="{98807B15-7F12-485C-B731-47BD71BB1124}" type="presParOf" srcId="{9E44615B-F200-4684-845E-4CA2CCF37736}" destId="{FB79F710-4E28-48B1-ACD2-F284E3818F30}" srcOrd="2" destOrd="0" presId="urn:microsoft.com/office/officeart/2008/layout/AccentedPicture"/>
    <dgm:cxn modelId="{AE654DDE-475B-4457-8EA3-68F8E03AC422}" type="presParOf" srcId="{FB79F710-4E28-48B1-ACD2-F284E3818F30}" destId="{5D1C7CB2-E01B-4628-8DD3-0D626F90B59B}" srcOrd="0" destOrd="0" presId="urn:microsoft.com/office/officeart/2008/layout/AccentedPicture"/>
    <dgm:cxn modelId="{BB018A46-5919-4F6A-9383-4B06082D46F4}" type="presParOf" srcId="{E9419FD2-90BE-402B-A9E5-AF310B7A9E92}" destId="{195091D7-008A-427E-9EAB-62A42BFA33A0}" srcOrd="1" destOrd="0" presId="urn:microsoft.com/office/officeart/2008/layout/AccentedPicture"/>
    <dgm:cxn modelId="{80B454BD-85CA-4225-B5DE-E25BFB7B25B7}" type="presParOf" srcId="{E9419FD2-90BE-402B-A9E5-AF310B7A9E92}" destId="{01094E87-81AD-46B9-9C31-5136A237BE47}" srcOrd="2" destOrd="0" presId="urn:microsoft.com/office/officeart/2008/layout/AccentedPicture"/>
    <dgm:cxn modelId="{BAEDAE2A-2462-4BB2-9D21-2E1EF83221B6}" type="presParOf" srcId="{01094E87-81AD-46B9-9C31-5136A237BE47}" destId="{6164DE31-EB35-43D4-B7A4-A249296F841D}" srcOrd="0" destOrd="0" presId="urn:microsoft.com/office/officeart/2008/layout/AccentedPicture"/>
    <dgm:cxn modelId="{7B7A9CA9-D716-42B6-9E42-CA61AA7ECB30}" type="presParOf" srcId="{01094E87-81AD-46B9-9C31-5136A237BE47}" destId="{C2F9ABF9-ECC8-40F8-A1B0-EA7A1554C8A7}" srcOrd="1" destOrd="0" presId="urn:microsoft.com/office/officeart/2008/layout/AccentedPicture"/>
    <dgm:cxn modelId="{1535013B-5C75-4130-ABC3-24926CF8DD54}" type="presParOf" srcId="{01094E87-81AD-46B9-9C31-5136A237BE47}" destId="{C9F4DBEA-D74B-40E0-A99E-F1249061E2E9}" srcOrd="2" destOrd="0" presId="urn:microsoft.com/office/officeart/2008/layout/AccentedPicture"/>
    <dgm:cxn modelId="{C2FA58CD-DD55-41AC-AB93-FF39D06614AB}" type="presParOf" srcId="{C9F4DBEA-D74B-40E0-A99E-F1249061E2E9}" destId="{1E88D3A7-7019-4C95-8E1A-F49E105FB1DE}" srcOrd="0" destOrd="0" presId="urn:microsoft.com/office/officeart/2008/layout/AccentedPicture"/>
    <dgm:cxn modelId="{00E92A0B-B430-4595-9DED-B8B42E82F241}" type="presParOf" srcId="{E9419FD2-90BE-402B-A9E5-AF310B7A9E92}" destId="{D3D8D630-2016-4EFF-AA56-8D282CCA8A86}" srcOrd="3" destOrd="0" presId="urn:microsoft.com/office/officeart/2008/layout/AccentedPicture"/>
    <dgm:cxn modelId="{E4526C4B-83AC-417D-94F7-A900A4CADBAD}" type="presParOf" srcId="{E9419FD2-90BE-402B-A9E5-AF310B7A9E92}" destId="{C4E7B7A1-0D0C-4583-B1CF-35A9EAB30CB3}" srcOrd="4" destOrd="0" presId="urn:microsoft.com/office/officeart/2008/layout/AccentedPicture"/>
    <dgm:cxn modelId="{598E52D1-8A32-4A07-90C9-0F15771B0CBB}" type="presParOf" srcId="{C4E7B7A1-0D0C-4583-B1CF-35A9EAB30CB3}" destId="{C3C09FF5-A45D-4700-A979-C8FF43D53A34}" srcOrd="0" destOrd="0" presId="urn:microsoft.com/office/officeart/2008/layout/AccentedPicture"/>
    <dgm:cxn modelId="{50625922-C0DB-4962-ABA4-92BBCBBC25DB}" type="presParOf" srcId="{C4E7B7A1-0D0C-4583-B1CF-35A9EAB30CB3}" destId="{071F39D0-AB29-45B5-A5C6-08D26685D8F1}" srcOrd="1" destOrd="0" presId="urn:microsoft.com/office/officeart/2008/layout/AccentedPicture"/>
    <dgm:cxn modelId="{932B3224-6AA7-4F6D-83A3-9081D407EF20}" type="presParOf" srcId="{C4E7B7A1-0D0C-4583-B1CF-35A9EAB30CB3}" destId="{E8CFE8AA-56F9-422D-AD31-E19A42E02C4F}" srcOrd="2" destOrd="0" presId="urn:microsoft.com/office/officeart/2008/layout/AccentedPicture"/>
    <dgm:cxn modelId="{62AA25BA-4B30-4A27-BF59-F44CFB1FE1FB}" type="presParOf" srcId="{E8CFE8AA-56F9-422D-AD31-E19A42E02C4F}" destId="{A7E87A1E-A795-449C-9780-59A51FB8946C}" srcOrd="0" destOrd="0" presId="urn:microsoft.com/office/officeart/2008/layout/AccentedPicture"/>
    <dgm:cxn modelId="{C063B548-2829-4E69-A305-1BBD6F0180F2}" type="presParOf" srcId="{E9419FD2-90BE-402B-A9E5-AF310B7A9E92}" destId="{29C44197-54FD-4730-B263-CBC2CC431E73}" srcOrd="5" destOrd="0" presId="urn:microsoft.com/office/officeart/2008/layout/AccentedPicture"/>
    <dgm:cxn modelId="{A89C1A01-9DC7-4ECF-A0A5-9BD6D741BA01}" type="presParOf" srcId="{E9419FD2-90BE-402B-A9E5-AF310B7A9E92}" destId="{64B548A1-347D-4A65-A464-178E7E3F0B4E}" srcOrd="6" destOrd="0" presId="urn:microsoft.com/office/officeart/2008/layout/AccentedPicture"/>
    <dgm:cxn modelId="{122BEE7E-AF80-4369-BBF9-B66B8462CEB2}" type="presParOf" srcId="{64B548A1-347D-4A65-A464-178E7E3F0B4E}" destId="{3146F3FC-D20A-488F-9532-668706D57428}" srcOrd="0" destOrd="0" presId="urn:microsoft.com/office/officeart/2008/layout/AccentedPicture"/>
    <dgm:cxn modelId="{155F3BE4-EFDA-4D35-8206-72667DA86952}" type="presParOf" srcId="{64B548A1-347D-4A65-A464-178E7E3F0B4E}" destId="{8AD31B63-A985-435C-8110-9C2B51C5C2BB}" srcOrd="1" destOrd="0" presId="urn:microsoft.com/office/officeart/2008/layout/AccentedPicture"/>
    <dgm:cxn modelId="{04B62F18-3262-4010-838E-72604810A9A1}" type="presParOf" srcId="{64B548A1-347D-4A65-A464-178E7E3F0B4E}" destId="{7E276FED-60DB-4B54-BF12-6655468BD9B9}" srcOrd="2" destOrd="0" presId="urn:microsoft.com/office/officeart/2008/layout/AccentedPicture"/>
    <dgm:cxn modelId="{D4BC89A4-C563-484A-8323-7A386FB8DB4D}" type="presParOf" srcId="{7E276FED-60DB-4B54-BF12-6655468BD9B9}" destId="{459A371A-53EC-49E0-8830-3CAC7B35DA6B}" srcOrd="0" destOrd="0" presId="urn:microsoft.com/office/officeart/2008/layout/AccentedPicture"/>
    <dgm:cxn modelId="{9F41156B-53FC-4A95-9E1A-ABB4CE8EE11F}" type="presParOf" srcId="{E9419FD2-90BE-402B-A9E5-AF310B7A9E92}" destId="{AB2B924F-D0A1-4BC0-BF77-9BE05CED9622}" srcOrd="7" destOrd="0" presId="urn:microsoft.com/office/officeart/2008/layout/AccentedPicture"/>
    <dgm:cxn modelId="{B112D10A-27AC-4B2D-B79A-CA709E0C7033}" type="presParOf" srcId="{E9419FD2-90BE-402B-A9E5-AF310B7A9E92}" destId="{99487831-BBC4-4AED-A61A-488EDCDD1F98}" srcOrd="8" destOrd="0" presId="urn:microsoft.com/office/officeart/2008/layout/AccentedPicture"/>
    <dgm:cxn modelId="{F0414423-62CD-4C92-952A-EE698DCB8352}" type="presParOf" srcId="{99487831-BBC4-4AED-A61A-488EDCDD1F98}" destId="{5BA78E6C-065F-48F2-8AB3-6D3C96EE1A35}" srcOrd="0" destOrd="0" presId="urn:microsoft.com/office/officeart/2008/layout/AccentedPicture"/>
    <dgm:cxn modelId="{B29379ED-8718-431B-BEB5-AAD21436B3A8}" type="presParOf" srcId="{99487831-BBC4-4AED-A61A-488EDCDD1F98}" destId="{89ED4D9B-2D90-45AB-90AB-DCC942CF8A90}" srcOrd="1" destOrd="0" presId="urn:microsoft.com/office/officeart/2008/layout/AccentedPicture"/>
    <dgm:cxn modelId="{B0C72890-2A1E-41BB-B5C5-C81CF5AEFABD}" type="presParOf" srcId="{99487831-BBC4-4AED-A61A-488EDCDD1F98}" destId="{08BB66B1-419A-43A4-A9EB-A6F64FDD252D}" srcOrd="2" destOrd="0" presId="urn:microsoft.com/office/officeart/2008/layout/AccentedPicture"/>
    <dgm:cxn modelId="{CF4A66F5-13D2-4658-B941-D164EE4EC4BD}" type="presParOf" srcId="{08BB66B1-419A-43A4-A9EB-A6F64FDD252D}" destId="{C9750C53-D4C0-45F7-922E-9770896843BA}" srcOrd="0" destOrd="0" presId="urn:microsoft.com/office/officeart/2008/layout/AccentedPicture"/>
    <dgm:cxn modelId="{BD428117-CE1E-4D76-847C-2C5534236271}" type="presParOf" srcId="{E9419FD2-90BE-402B-A9E5-AF310B7A9E92}" destId="{D6400E29-1598-4D4E-9580-45294B4F9692}" srcOrd="9" destOrd="0" presId="urn:microsoft.com/office/officeart/2008/layout/AccentedPicture"/>
    <dgm:cxn modelId="{D175EAF7-13FB-436A-96BE-90F1904A3516}" type="presParOf" srcId="{E9419FD2-90BE-402B-A9E5-AF310B7A9E92}" destId="{465992ED-AE36-4389-A996-1CDD1B2ECCBC}" srcOrd="10" destOrd="0" presId="urn:microsoft.com/office/officeart/2008/layout/AccentedPicture"/>
    <dgm:cxn modelId="{2278E7D7-1BBE-48C1-A89E-6134E46A543D}" type="presParOf" srcId="{465992ED-AE36-4389-A996-1CDD1B2ECCBC}" destId="{64A34925-2AAA-4F60-AAFB-07E381190333}" srcOrd="0" destOrd="0" presId="urn:microsoft.com/office/officeart/2008/layout/AccentedPicture"/>
    <dgm:cxn modelId="{7FF72FE4-785C-42BF-B61E-FEC1972DABBE}" type="presParOf" srcId="{465992ED-AE36-4389-A996-1CDD1B2ECCBC}" destId="{C621B314-0C46-4666-97AC-09C150895F1B}" srcOrd="1" destOrd="0" presId="urn:microsoft.com/office/officeart/2008/layout/AccentedPicture"/>
    <dgm:cxn modelId="{35888945-CECC-46A1-A269-8813DBF3D665}" type="presParOf" srcId="{465992ED-AE36-4389-A996-1CDD1B2ECCBC}" destId="{CF85C9E3-615D-4B14-B5B7-F4BCABEB8820}" srcOrd="2" destOrd="0" presId="urn:microsoft.com/office/officeart/2008/layout/AccentedPicture"/>
    <dgm:cxn modelId="{14C8578C-DCE5-4B94-AE1B-F7634D5D660F}" type="presParOf" srcId="{CF85C9E3-615D-4B14-B5B7-F4BCABEB8820}" destId="{8D5FD52E-E321-40A2-B02F-37D8A0BFD44B}" srcOrd="0" destOrd="0" presId="urn:microsoft.com/office/officeart/2008/layout/AccentedPicture"/>
    <dgm:cxn modelId="{202C56AE-D059-455E-93AE-1C94402B920A}" type="presParOf" srcId="{E9419FD2-90BE-402B-A9E5-AF310B7A9E92}" destId="{50353FA5-6807-4AF6-9DE9-B24200C50B00}" srcOrd="11" destOrd="0" presId="urn:microsoft.com/office/officeart/2008/layout/AccentedPicture"/>
    <dgm:cxn modelId="{88E7838F-9AFD-476D-8614-879F1B9A2E71}" type="presParOf" srcId="{E9419FD2-90BE-402B-A9E5-AF310B7A9E92}" destId="{F24C3C8D-4822-4358-B38B-C2032ECCE777}" srcOrd="12" destOrd="0" presId="urn:microsoft.com/office/officeart/2008/layout/AccentedPicture"/>
    <dgm:cxn modelId="{2D4687B2-44E2-4DD4-A2D6-ABBBADAF977A}" type="presParOf" srcId="{F24C3C8D-4822-4358-B38B-C2032ECCE777}" destId="{47645CFF-8523-4980-ACEB-43EA6D9CB5AC}" srcOrd="0" destOrd="0" presId="urn:microsoft.com/office/officeart/2008/layout/AccentedPicture"/>
    <dgm:cxn modelId="{8A0CD4A1-AA2A-4BDC-809A-BFA9EA4C8806}" type="presParOf" srcId="{F24C3C8D-4822-4358-B38B-C2032ECCE777}" destId="{84285ABD-C5ED-4016-9312-A3830762EBE2}" srcOrd="1" destOrd="0" presId="urn:microsoft.com/office/officeart/2008/layout/AccentedPicture"/>
    <dgm:cxn modelId="{8926DFF0-63C6-43EC-ADF7-C56C5AB02C02}" type="presParOf" srcId="{F24C3C8D-4822-4358-B38B-C2032ECCE777}" destId="{13A59FA2-00BF-47A4-AD22-918EC9F18300}" srcOrd="2" destOrd="0" presId="urn:microsoft.com/office/officeart/2008/layout/AccentedPicture"/>
    <dgm:cxn modelId="{B01211A5-0D8E-4C5B-ADB8-71613D22966A}" type="presParOf" srcId="{13A59FA2-00BF-47A4-AD22-918EC9F18300}" destId="{314AD837-DDE6-4A5F-93EA-52B678591265}" srcOrd="0" destOrd="0" presId="urn:microsoft.com/office/officeart/2008/layout/AccentedPicture"/>
    <dgm:cxn modelId="{E681923E-2E4A-42B1-9825-1A3EF4E1BF23}" type="presParOf" srcId="{ED69ECA8-B7C4-456A-AB18-8EB7F063E30A}" destId="{A866180C-A0F9-4863-ADCB-100F000C9CC2}" srcOrd="3" destOrd="0" presId="urn:microsoft.com/office/officeart/2008/layout/AccentedPicture"/>
    <dgm:cxn modelId="{68FEBF6E-5245-4159-8145-A69EF5E362F5}" type="presParOf" srcId="{A866180C-A0F9-4863-ADCB-100F000C9CC2}" destId="{8762F78B-BF1E-4550-8763-2D63434D2E0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0EB346-E39C-41AC-87F6-1771D80E6619}" type="doc">
      <dgm:prSet loTypeId="urn:microsoft.com/office/officeart/2008/layout/CircularPictureCallout" loCatId="pictur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7CD7175-5A64-4C17-8ED4-EB4EC2FD05BC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УПРАВЛЕНЧЕСКИЕ</a:t>
          </a:r>
          <a:r>
            <a:rPr lang="ru-RU" sz="800" b="1" dirty="0" smtClean="0">
              <a:solidFill>
                <a:schemeClr val="tx1"/>
              </a:solidFill>
            </a:rPr>
            <a:t> </a:t>
          </a:r>
          <a:endParaRPr lang="ru-RU" sz="800" b="1" dirty="0">
            <a:solidFill>
              <a:schemeClr val="tx1"/>
            </a:solidFill>
          </a:endParaRPr>
        </a:p>
      </dgm:t>
    </dgm:pt>
    <dgm:pt modelId="{AD04E943-0B4B-418B-9C6B-D48638498CAE}" type="parTrans" cxnId="{A03C2927-FFFB-45FC-8D0F-BAA8F07023A8}">
      <dgm:prSet/>
      <dgm:spPr/>
      <dgm:t>
        <a:bodyPr/>
        <a:lstStyle/>
        <a:p>
          <a:endParaRPr lang="ru-RU"/>
        </a:p>
      </dgm:t>
    </dgm:pt>
    <dgm:pt modelId="{C871B28D-783E-466E-9717-F44F50834369}" type="sibTrans" cxnId="{A03C2927-FFFB-45FC-8D0F-BAA8F07023A8}">
      <dgm:prSet/>
      <dgm:spPr>
        <a:blipFill rotWithShape="1">
          <a:blip xmlns:r="http://schemas.openxmlformats.org/officeDocument/2006/relationships" r:embed="rId1">
            <a:lum bright="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>
          <a:outerShdw blurRad="40000" dist="23000" dir="5400000" rotWithShape="0">
            <a:srgbClr val="000000">
              <a:alpha val="55000"/>
            </a:srgbClr>
          </a:outerShdw>
        </a:effectLst>
      </dgm:spPr>
      <dgm:t>
        <a:bodyPr/>
        <a:lstStyle/>
        <a:p>
          <a:endParaRPr lang="ru-RU"/>
        </a:p>
      </dgm:t>
    </dgm:pt>
    <dgm:pt modelId="{5B1C5AAC-6242-4C25-A902-9E0151D984A6}">
      <dgm:prSet custT="1"/>
      <dgm:spPr/>
      <dgm:t>
        <a:bodyPr/>
        <a:lstStyle/>
        <a:p>
          <a:pPr algn="ctr" rtl="0"/>
          <a:r>
            <a:rPr lang="ru-RU" sz="1800" b="1" dirty="0" smtClean="0"/>
            <a:t>МЕТОДИЧЕСКИЙ СОВЕТ</a:t>
          </a:r>
          <a:endParaRPr lang="ru-RU" sz="1800" b="1" dirty="0"/>
        </a:p>
      </dgm:t>
    </dgm:pt>
    <dgm:pt modelId="{79171090-F0D8-4E7A-B072-744387F267C5}" type="parTrans" cxnId="{13EE0FC3-93B6-4D24-9377-4CC1598C9278}">
      <dgm:prSet/>
      <dgm:spPr/>
      <dgm:t>
        <a:bodyPr/>
        <a:lstStyle/>
        <a:p>
          <a:endParaRPr lang="ru-RU"/>
        </a:p>
      </dgm:t>
    </dgm:pt>
    <dgm:pt modelId="{6E0BA240-624E-49CF-959F-1B1DC03F2A56}" type="sibTrans" cxnId="{13EE0FC3-93B6-4D24-9377-4CC1598C927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8AB52130-1DFE-477E-AED1-E0434B3E3A64}">
      <dgm:prSet custT="1"/>
      <dgm:spPr/>
      <dgm:t>
        <a:bodyPr/>
        <a:lstStyle/>
        <a:p>
          <a:pPr algn="ctr" rtl="0"/>
          <a:r>
            <a:rPr lang="ru-RU" sz="1800" b="1" dirty="0" smtClean="0"/>
            <a:t>ШКОЛА ДОШКОЛЬНЫХ НАУК</a:t>
          </a:r>
          <a:endParaRPr lang="ru-RU" sz="1800" b="1" dirty="0"/>
        </a:p>
      </dgm:t>
    </dgm:pt>
    <dgm:pt modelId="{CFD5BFB4-231E-48ED-86E8-8FE8A11C7F5A}" type="parTrans" cxnId="{111C507A-F54D-4740-844B-54ECAA04575C}">
      <dgm:prSet/>
      <dgm:spPr/>
      <dgm:t>
        <a:bodyPr/>
        <a:lstStyle/>
        <a:p>
          <a:endParaRPr lang="ru-RU"/>
        </a:p>
      </dgm:t>
    </dgm:pt>
    <dgm:pt modelId="{26AC7852-52D8-423F-8F13-ECCFC138E826}" type="sibTrans" cxnId="{111C507A-F54D-4740-844B-54ECAA04575C}">
      <dgm:prSet/>
      <dgm:spPr>
        <a:solidFill>
          <a:schemeClr val="accent5"/>
        </a:solidFill>
      </dgm:spPr>
      <dgm:t>
        <a:bodyPr/>
        <a:lstStyle/>
        <a:p>
          <a:endParaRPr lang="ru-RU"/>
        </a:p>
      </dgm:t>
    </dgm:pt>
    <dgm:pt modelId="{B5B93F30-657F-43E9-AF57-16DE633E98E8}">
      <dgm:prSet custT="1"/>
      <dgm:spPr/>
      <dgm:t>
        <a:bodyPr/>
        <a:lstStyle/>
        <a:p>
          <a:pPr algn="ctr" rtl="0"/>
          <a:r>
            <a:rPr lang="ru-RU" sz="1800" b="1" dirty="0" smtClean="0"/>
            <a:t>ШКОЛА НАСТАВНИЧЕСТВА</a:t>
          </a:r>
          <a:endParaRPr lang="ru-RU" sz="1800" b="1" dirty="0"/>
        </a:p>
      </dgm:t>
    </dgm:pt>
    <dgm:pt modelId="{A8E7F3D8-FDA6-4DF1-AF95-0A2C4CB2B15B}" type="parTrans" cxnId="{785B3617-3EEE-40EE-BFB1-1B31FE404E4E}">
      <dgm:prSet/>
      <dgm:spPr/>
      <dgm:t>
        <a:bodyPr/>
        <a:lstStyle/>
        <a:p>
          <a:endParaRPr lang="ru-RU"/>
        </a:p>
      </dgm:t>
    </dgm:pt>
    <dgm:pt modelId="{7BE0B2D3-A007-49D4-A9D2-413F08110019}" type="sibTrans" cxnId="{785B3617-3EEE-40EE-BFB1-1B31FE404E4E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1C6267F2-D803-4B44-90D5-CEFF0D3779ED}">
      <dgm:prSet custT="1"/>
      <dgm:spPr/>
      <dgm:t>
        <a:bodyPr/>
        <a:lstStyle/>
        <a:p>
          <a:pPr algn="ctr" rtl="0"/>
          <a:r>
            <a:rPr lang="ru-RU" sz="1800" b="1" dirty="0" smtClean="0"/>
            <a:t>ШКОЛА МЛАДШЕГО ВОСПИТАТЕЛЯ</a:t>
          </a:r>
          <a:endParaRPr lang="ru-RU" sz="1800" b="1" dirty="0"/>
        </a:p>
      </dgm:t>
    </dgm:pt>
    <dgm:pt modelId="{CF13ED55-1990-49BD-8861-FAD43252050A}" type="parTrans" cxnId="{B514DE4F-83A1-4FA4-802E-87A8CF2CE180}">
      <dgm:prSet/>
      <dgm:spPr/>
      <dgm:t>
        <a:bodyPr/>
        <a:lstStyle/>
        <a:p>
          <a:endParaRPr lang="ru-RU"/>
        </a:p>
      </dgm:t>
    </dgm:pt>
    <dgm:pt modelId="{4F64545F-1B48-425E-866E-46B9F792D69E}" type="sibTrans" cxnId="{B514DE4F-83A1-4FA4-802E-87A8CF2CE180}">
      <dgm:prSet/>
      <dgm:spPr>
        <a:solidFill>
          <a:schemeClr val="accent5"/>
        </a:solidFill>
      </dgm:spPr>
      <dgm:t>
        <a:bodyPr/>
        <a:lstStyle/>
        <a:p>
          <a:endParaRPr lang="ru-RU"/>
        </a:p>
      </dgm:t>
    </dgm:pt>
    <dgm:pt modelId="{CC538278-790C-4F24-BA2F-7FD6B99076AC}">
      <dgm:prSet custT="1"/>
      <dgm:spPr/>
      <dgm:t>
        <a:bodyPr/>
        <a:lstStyle/>
        <a:p>
          <a:pPr algn="ctr" rtl="0"/>
          <a:r>
            <a:rPr lang="ru-RU" sz="1800" b="1" dirty="0" smtClean="0"/>
            <a:t>ВТК «ДОШКОЛЯТА»</a:t>
          </a:r>
          <a:endParaRPr lang="ru-RU" sz="1800" b="1" dirty="0"/>
        </a:p>
      </dgm:t>
    </dgm:pt>
    <dgm:pt modelId="{55766863-2BD3-4445-B652-70B933B58B4C}" type="parTrans" cxnId="{EFDFCD7C-0BE2-4CA6-AFA7-AFDFB4E831A2}">
      <dgm:prSet/>
      <dgm:spPr/>
      <dgm:t>
        <a:bodyPr/>
        <a:lstStyle/>
        <a:p>
          <a:endParaRPr lang="ru-RU"/>
        </a:p>
      </dgm:t>
    </dgm:pt>
    <dgm:pt modelId="{F8BE655A-82F0-4474-8E57-7E01E38F5556}" type="sibTrans" cxnId="{EFDFCD7C-0BE2-4CA6-AFA7-AFDFB4E831A2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F3F0C6A9-5D5F-4BBA-A4AB-8AFA17A1BFA5}" type="pres">
      <dgm:prSet presAssocID="{050EB346-E39C-41AC-87F6-1771D80E661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7D70697-573A-4199-9C67-68D1CF51AB21}" type="pres">
      <dgm:prSet presAssocID="{050EB346-E39C-41AC-87F6-1771D80E6619}" presName="Name1" presStyleCnt="0"/>
      <dgm:spPr/>
      <dgm:t>
        <a:bodyPr/>
        <a:lstStyle/>
        <a:p>
          <a:endParaRPr lang="ru-RU"/>
        </a:p>
      </dgm:t>
    </dgm:pt>
    <dgm:pt modelId="{718A72A3-61EE-479B-A136-59E1153DE166}" type="pres">
      <dgm:prSet presAssocID="{C871B28D-783E-466E-9717-F44F50834369}" presName="picture_1" presStyleCnt="0"/>
      <dgm:spPr/>
      <dgm:t>
        <a:bodyPr/>
        <a:lstStyle/>
        <a:p>
          <a:endParaRPr lang="ru-RU"/>
        </a:p>
      </dgm:t>
    </dgm:pt>
    <dgm:pt modelId="{D2F534C5-081D-4413-9BD1-D59451FD10C5}" type="pres">
      <dgm:prSet presAssocID="{C871B28D-783E-466E-9717-F44F50834369}" presName="pictureRepeatNode" presStyleLbl="alignImgPlace1" presStyleIdx="0" presStyleCnt="6" custScaleX="86954" custScaleY="79642" custLinFactNeighborX="2051" custLinFactNeighborY="-532"/>
      <dgm:spPr/>
      <dgm:t>
        <a:bodyPr/>
        <a:lstStyle/>
        <a:p>
          <a:endParaRPr lang="ru-RU"/>
        </a:p>
      </dgm:t>
    </dgm:pt>
    <dgm:pt modelId="{AC2A1104-BB82-4289-855D-D2B69F71F2DA}" type="pres">
      <dgm:prSet presAssocID="{C7CD7175-5A64-4C17-8ED4-EB4EC2FD05BC}" presName="text_1" presStyleLbl="node1" presStyleIdx="0" presStyleCnt="0" custScaleY="26280" custLinFactNeighborX="1598" custLinFactNeighborY="-73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3FAC3-7CF6-4F81-B844-3BFBEBAFCD68}" type="pres">
      <dgm:prSet presAssocID="{6E0BA240-624E-49CF-959F-1B1DC03F2A56}" presName="picture_2" presStyleCnt="0"/>
      <dgm:spPr/>
      <dgm:t>
        <a:bodyPr/>
        <a:lstStyle/>
        <a:p>
          <a:endParaRPr lang="ru-RU"/>
        </a:p>
      </dgm:t>
    </dgm:pt>
    <dgm:pt modelId="{CCEDCF25-296B-4D06-88ED-8AD3B8529DD4}" type="pres">
      <dgm:prSet presAssocID="{6E0BA240-624E-49CF-959F-1B1DC03F2A56}" presName="pictureRepeatNode" presStyleLbl="alignImgPlace1" presStyleIdx="1" presStyleCnt="6" custScaleX="109270" custScaleY="99229" custLinFactNeighborX="-53888"/>
      <dgm:spPr/>
      <dgm:t>
        <a:bodyPr/>
        <a:lstStyle/>
        <a:p>
          <a:endParaRPr lang="ru-RU"/>
        </a:p>
      </dgm:t>
    </dgm:pt>
    <dgm:pt modelId="{C8BF9028-4E8F-4A84-B70D-377FF0CAD545}" type="pres">
      <dgm:prSet presAssocID="{5B1C5AAC-6242-4C25-A902-9E0151D984A6}" presName="line_2" presStyleLbl="parChTrans1D1" presStyleIdx="0" presStyleCnt="5" custFlipVert="1" custSzY="45720" custScaleX="85198"/>
      <dgm:spPr/>
      <dgm:t>
        <a:bodyPr/>
        <a:lstStyle/>
        <a:p>
          <a:endParaRPr lang="ru-RU"/>
        </a:p>
      </dgm:t>
    </dgm:pt>
    <dgm:pt modelId="{8F65A2BD-7B45-4EB1-88A4-D4D3CB41340B}" type="pres">
      <dgm:prSet presAssocID="{5B1C5AAC-6242-4C25-A902-9E0151D984A6}" presName="textparent_2" presStyleLbl="node1" presStyleIdx="0" presStyleCnt="0"/>
      <dgm:spPr/>
      <dgm:t>
        <a:bodyPr/>
        <a:lstStyle/>
        <a:p>
          <a:endParaRPr lang="ru-RU"/>
        </a:p>
      </dgm:t>
    </dgm:pt>
    <dgm:pt modelId="{9606AE38-F792-49E6-993F-6802BB904E79}" type="pres">
      <dgm:prSet presAssocID="{5B1C5AAC-6242-4C25-A902-9E0151D984A6}" presName="text_2" presStyleLbl="revTx" presStyleIdx="0" presStyleCnt="5" custScaleX="1319220" custScaleY="70440" custLinFactNeighborX="-3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36B9D1-6F5F-420B-BD3D-4D8CB40C7B5F}" type="pres">
      <dgm:prSet presAssocID="{26AC7852-52D8-423F-8F13-ECCFC138E826}" presName="picture_3" presStyleCnt="0"/>
      <dgm:spPr/>
      <dgm:t>
        <a:bodyPr/>
        <a:lstStyle/>
        <a:p>
          <a:endParaRPr lang="ru-RU"/>
        </a:p>
      </dgm:t>
    </dgm:pt>
    <dgm:pt modelId="{5E72BF29-4F3F-4CB5-A034-D18DD52809F7}" type="pres">
      <dgm:prSet presAssocID="{26AC7852-52D8-423F-8F13-ECCFC138E826}" presName="pictureRepeatNode" presStyleLbl="alignImgPlace1" presStyleIdx="2" presStyleCnt="6"/>
      <dgm:spPr/>
      <dgm:t>
        <a:bodyPr/>
        <a:lstStyle/>
        <a:p>
          <a:endParaRPr lang="ru-RU"/>
        </a:p>
      </dgm:t>
    </dgm:pt>
    <dgm:pt modelId="{F896355A-7752-4209-9BBA-1EA221406A1D}" type="pres">
      <dgm:prSet presAssocID="{8AB52130-1DFE-477E-AED1-E0434B3E3A64}" presName="line_3" presStyleLbl="parChTrans1D1" presStyleIdx="1" presStyleCnt="5"/>
      <dgm:spPr/>
      <dgm:t>
        <a:bodyPr/>
        <a:lstStyle/>
        <a:p>
          <a:endParaRPr lang="ru-RU"/>
        </a:p>
      </dgm:t>
    </dgm:pt>
    <dgm:pt modelId="{EAEF269E-9261-49D4-B4F4-D59A43430BB8}" type="pres">
      <dgm:prSet presAssocID="{8AB52130-1DFE-477E-AED1-E0434B3E3A64}" presName="textparent_3" presStyleLbl="node1" presStyleIdx="0" presStyleCnt="0"/>
      <dgm:spPr/>
      <dgm:t>
        <a:bodyPr/>
        <a:lstStyle/>
        <a:p>
          <a:endParaRPr lang="ru-RU"/>
        </a:p>
      </dgm:t>
    </dgm:pt>
    <dgm:pt modelId="{69F4A1F5-AABB-4AC0-9B09-DA84E4544BD4}" type="pres">
      <dgm:prSet presAssocID="{8AB52130-1DFE-477E-AED1-E0434B3E3A64}" presName="text_3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7CEE8-5259-4669-8E8B-0A26DEEECAA5}" type="pres">
      <dgm:prSet presAssocID="{7BE0B2D3-A007-49D4-A9D2-413F08110019}" presName="picture_4" presStyleCnt="0"/>
      <dgm:spPr/>
      <dgm:t>
        <a:bodyPr/>
        <a:lstStyle/>
        <a:p>
          <a:endParaRPr lang="ru-RU"/>
        </a:p>
      </dgm:t>
    </dgm:pt>
    <dgm:pt modelId="{CCCD56AC-0EB7-4AED-BDB5-20C6C9057C54}" type="pres">
      <dgm:prSet presAssocID="{7BE0B2D3-A007-49D4-A9D2-413F08110019}" presName="pictureRepeatNode" presStyleLbl="alignImgPlace1" presStyleIdx="3" presStyleCnt="6"/>
      <dgm:spPr/>
      <dgm:t>
        <a:bodyPr/>
        <a:lstStyle/>
        <a:p>
          <a:endParaRPr lang="ru-RU"/>
        </a:p>
      </dgm:t>
    </dgm:pt>
    <dgm:pt modelId="{48CB64E9-15CD-4D80-B8CD-2F6D712EAE94}" type="pres">
      <dgm:prSet presAssocID="{B5B93F30-657F-43E9-AF57-16DE633E98E8}" presName="line_4" presStyleLbl="parChTrans1D1" presStyleIdx="2" presStyleCnt="5"/>
      <dgm:spPr/>
      <dgm:t>
        <a:bodyPr/>
        <a:lstStyle/>
        <a:p>
          <a:endParaRPr lang="ru-RU"/>
        </a:p>
      </dgm:t>
    </dgm:pt>
    <dgm:pt modelId="{22B4E3AE-B783-48F1-8D1C-7963C0FCB137}" type="pres">
      <dgm:prSet presAssocID="{B5B93F30-657F-43E9-AF57-16DE633E98E8}" presName="textparent_4" presStyleLbl="node1" presStyleIdx="0" presStyleCnt="0"/>
      <dgm:spPr/>
      <dgm:t>
        <a:bodyPr/>
        <a:lstStyle/>
        <a:p>
          <a:endParaRPr lang="ru-RU"/>
        </a:p>
      </dgm:t>
    </dgm:pt>
    <dgm:pt modelId="{FC26032F-937B-4993-835E-4D398AD11E38}" type="pres">
      <dgm:prSet presAssocID="{B5B93F30-657F-43E9-AF57-16DE633E98E8}" presName="text_4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5FBBC-FF97-4F74-B8D2-9EFABDA427B6}" type="pres">
      <dgm:prSet presAssocID="{4F64545F-1B48-425E-866E-46B9F792D69E}" presName="picture_5" presStyleCnt="0"/>
      <dgm:spPr/>
      <dgm:t>
        <a:bodyPr/>
        <a:lstStyle/>
        <a:p>
          <a:endParaRPr lang="ru-RU"/>
        </a:p>
      </dgm:t>
    </dgm:pt>
    <dgm:pt modelId="{350B53E3-7927-472E-B1DB-F9B6887205E6}" type="pres">
      <dgm:prSet presAssocID="{4F64545F-1B48-425E-866E-46B9F792D69E}" presName="pictureRepeatNode" presStyleLbl="alignImgPlace1" presStyleIdx="4" presStyleCnt="6"/>
      <dgm:spPr/>
      <dgm:t>
        <a:bodyPr/>
        <a:lstStyle/>
        <a:p>
          <a:endParaRPr lang="ru-RU"/>
        </a:p>
      </dgm:t>
    </dgm:pt>
    <dgm:pt modelId="{364D706B-52A5-4A80-A03F-19E989C71DCB}" type="pres">
      <dgm:prSet presAssocID="{1C6267F2-D803-4B44-90D5-CEFF0D3779ED}" presName="line_5" presStyleLbl="parChTrans1D1" presStyleIdx="3" presStyleCnt="5"/>
      <dgm:spPr/>
      <dgm:t>
        <a:bodyPr/>
        <a:lstStyle/>
        <a:p>
          <a:endParaRPr lang="ru-RU"/>
        </a:p>
      </dgm:t>
    </dgm:pt>
    <dgm:pt modelId="{17FDC3FB-E674-43B6-8CF1-F4C16653B443}" type="pres">
      <dgm:prSet presAssocID="{1C6267F2-D803-4B44-90D5-CEFF0D3779ED}" presName="textparent_5" presStyleLbl="node1" presStyleIdx="0" presStyleCnt="0"/>
      <dgm:spPr/>
      <dgm:t>
        <a:bodyPr/>
        <a:lstStyle/>
        <a:p>
          <a:endParaRPr lang="ru-RU"/>
        </a:p>
      </dgm:t>
    </dgm:pt>
    <dgm:pt modelId="{2D7F689F-6BB0-46B5-BC64-48E2B571BBA0}" type="pres">
      <dgm:prSet presAssocID="{1C6267F2-D803-4B44-90D5-CEFF0D3779ED}" presName="text_5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DC127-EF2C-498C-836E-4ED2EB55BE72}" type="pres">
      <dgm:prSet presAssocID="{F8BE655A-82F0-4474-8E57-7E01E38F5556}" presName="picture_6" presStyleCnt="0"/>
      <dgm:spPr/>
      <dgm:t>
        <a:bodyPr/>
        <a:lstStyle/>
        <a:p>
          <a:endParaRPr lang="ru-RU"/>
        </a:p>
      </dgm:t>
    </dgm:pt>
    <dgm:pt modelId="{8AED254C-045E-4769-8A4E-6097A6FB4998}" type="pres">
      <dgm:prSet presAssocID="{F8BE655A-82F0-4474-8E57-7E01E38F5556}" presName="pictureRepeatNode" presStyleLbl="alignImgPlace1" presStyleIdx="5" presStyleCnt="6"/>
      <dgm:spPr/>
      <dgm:t>
        <a:bodyPr/>
        <a:lstStyle/>
        <a:p>
          <a:endParaRPr lang="ru-RU"/>
        </a:p>
      </dgm:t>
    </dgm:pt>
    <dgm:pt modelId="{50C5F798-7253-40A7-B0C8-4138B033BD62}" type="pres">
      <dgm:prSet presAssocID="{CC538278-790C-4F24-BA2F-7FD6B99076AC}" presName="line_6" presStyleLbl="parChTrans1D1" presStyleIdx="4" presStyleCnt="5"/>
      <dgm:spPr/>
      <dgm:t>
        <a:bodyPr/>
        <a:lstStyle/>
        <a:p>
          <a:endParaRPr lang="ru-RU"/>
        </a:p>
      </dgm:t>
    </dgm:pt>
    <dgm:pt modelId="{657A4A13-651A-4E2C-8D98-8C041604BB20}" type="pres">
      <dgm:prSet presAssocID="{CC538278-790C-4F24-BA2F-7FD6B99076AC}" presName="textparent_6" presStyleLbl="node1" presStyleIdx="0" presStyleCnt="0"/>
      <dgm:spPr/>
      <dgm:t>
        <a:bodyPr/>
        <a:lstStyle/>
        <a:p>
          <a:endParaRPr lang="ru-RU"/>
        </a:p>
      </dgm:t>
    </dgm:pt>
    <dgm:pt modelId="{62E62CB9-F4F8-4694-A873-E126DAAADF34}" type="pres">
      <dgm:prSet presAssocID="{CC538278-790C-4F24-BA2F-7FD6B99076AC}" presName="text_6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805A00-48BC-4100-B264-729CDDB7FFA4}" type="presOf" srcId="{F8BE655A-82F0-4474-8E57-7E01E38F5556}" destId="{8AED254C-045E-4769-8A4E-6097A6FB4998}" srcOrd="0" destOrd="0" presId="urn:microsoft.com/office/officeart/2008/layout/CircularPictureCallout"/>
    <dgm:cxn modelId="{D33E37C5-D87E-4438-9B4A-7B9B4188FEB0}" type="presOf" srcId="{26AC7852-52D8-423F-8F13-ECCFC138E826}" destId="{5E72BF29-4F3F-4CB5-A034-D18DD52809F7}" srcOrd="0" destOrd="0" presId="urn:microsoft.com/office/officeart/2008/layout/CircularPictureCallout"/>
    <dgm:cxn modelId="{C1A50373-2AF2-4AC6-9ADB-C8A4E9FEF155}" type="presOf" srcId="{8AB52130-1DFE-477E-AED1-E0434B3E3A64}" destId="{69F4A1F5-AABB-4AC0-9B09-DA84E4544BD4}" srcOrd="0" destOrd="0" presId="urn:microsoft.com/office/officeart/2008/layout/CircularPictureCallout"/>
    <dgm:cxn modelId="{5692625F-50DA-4E30-9B52-6D30E79FBD59}" type="presOf" srcId="{1C6267F2-D803-4B44-90D5-CEFF0D3779ED}" destId="{2D7F689F-6BB0-46B5-BC64-48E2B571BBA0}" srcOrd="0" destOrd="0" presId="urn:microsoft.com/office/officeart/2008/layout/CircularPictureCallout"/>
    <dgm:cxn modelId="{1BF86F1A-2101-4ABA-8B57-CC6033862708}" type="presOf" srcId="{C7CD7175-5A64-4C17-8ED4-EB4EC2FD05BC}" destId="{AC2A1104-BB82-4289-855D-D2B69F71F2DA}" srcOrd="0" destOrd="0" presId="urn:microsoft.com/office/officeart/2008/layout/CircularPictureCallout"/>
    <dgm:cxn modelId="{F4195486-7EB4-4FA4-A207-FDF1E7D476EE}" type="presOf" srcId="{5B1C5AAC-6242-4C25-A902-9E0151D984A6}" destId="{9606AE38-F792-49E6-993F-6802BB904E79}" srcOrd="0" destOrd="0" presId="urn:microsoft.com/office/officeart/2008/layout/CircularPictureCallout"/>
    <dgm:cxn modelId="{111C507A-F54D-4740-844B-54ECAA04575C}" srcId="{050EB346-E39C-41AC-87F6-1771D80E6619}" destId="{8AB52130-1DFE-477E-AED1-E0434B3E3A64}" srcOrd="2" destOrd="0" parTransId="{CFD5BFB4-231E-48ED-86E8-8FE8A11C7F5A}" sibTransId="{26AC7852-52D8-423F-8F13-ECCFC138E826}"/>
    <dgm:cxn modelId="{5B189884-45C4-493F-BC07-405E0D3C8BBE}" type="presOf" srcId="{6E0BA240-624E-49CF-959F-1B1DC03F2A56}" destId="{CCEDCF25-296B-4D06-88ED-8AD3B8529DD4}" srcOrd="0" destOrd="0" presId="urn:microsoft.com/office/officeart/2008/layout/CircularPictureCallout"/>
    <dgm:cxn modelId="{B514DE4F-83A1-4FA4-802E-87A8CF2CE180}" srcId="{050EB346-E39C-41AC-87F6-1771D80E6619}" destId="{1C6267F2-D803-4B44-90D5-CEFF0D3779ED}" srcOrd="4" destOrd="0" parTransId="{CF13ED55-1990-49BD-8861-FAD43252050A}" sibTransId="{4F64545F-1B48-425E-866E-46B9F792D69E}"/>
    <dgm:cxn modelId="{FEEA16FD-5FC0-4581-BC4A-39FC29A25263}" type="presOf" srcId="{B5B93F30-657F-43E9-AF57-16DE633E98E8}" destId="{FC26032F-937B-4993-835E-4D398AD11E38}" srcOrd="0" destOrd="0" presId="urn:microsoft.com/office/officeart/2008/layout/CircularPictureCallout"/>
    <dgm:cxn modelId="{1BE28B25-24F6-4572-8EF1-6EE2974BDF0C}" type="presOf" srcId="{050EB346-E39C-41AC-87F6-1771D80E6619}" destId="{F3F0C6A9-5D5F-4BBA-A4AB-8AFA17A1BFA5}" srcOrd="0" destOrd="0" presId="urn:microsoft.com/office/officeart/2008/layout/CircularPictureCallout"/>
    <dgm:cxn modelId="{2A1C34EF-4F43-4E4B-AC4B-695C404AA499}" type="presOf" srcId="{7BE0B2D3-A007-49D4-A9D2-413F08110019}" destId="{CCCD56AC-0EB7-4AED-BDB5-20C6C9057C54}" srcOrd="0" destOrd="0" presId="urn:microsoft.com/office/officeart/2008/layout/CircularPictureCallout"/>
    <dgm:cxn modelId="{13EE0FC3-93B6-4D24-9377-4CC1598C9278}" srcId="{050EB346-E39C-41AC-87F6-1771D80E6619}" destId="{5B1C5AAC-6242-4C25-A902-9E0151D984A6}" srcOrd="1" destOrd="0" parTransId="{79171090-F0D8-4E7A-B072-744387F267C5}" sibTransId="{6E0BA240-624E-49CF-959F-1B1DC03F2A56}"/>
    <dgm:cxn modelId="{EFDFCD7C-0BE2-4CA6-AFA7-AFDFB4E831A2}" srcId="{050EB346-E39C-41AC-87F6-1771D80E6619}" destId="{CC538278-790C-4F24-BA2F-7FD6B99076AC}" srcOrd="5" destOrd="0" parTransId="{55766863-2BD3-4445-B652-70B933B58B4C}" sibTransId="{F8BE655A-82F0-4474-8E57-7E01E38F5556}"/>
    <dgm:cxn modelId="{A03C2927-FFFB-45FC-8D0F-BAA8F07023A8}" srcId="{050EB346-E39C-41AC-87F6-1771D80E6619}" destId="{C7CD7175-5A64-4C17-8ED4-EB4EC2FD05BC}" srcOrd="0" destOrd="0" parTransId="{AD04E943-0B4B-418B-9C6B-D48638498CAE}" sibTransId="{C871B28D-783E-466E-9717-F44F50834369}"/>
    <dgm:cxn modelId="{D68A384E-BE68-4005-B1F0-1F170A14BAA4}" type="presOf" srcId="{CC538278-790C-4F24-BA2F-7FD6B99076AC}" destId="{62E62CB9-F4F8-4694-A873-E126DAAADF34}" srcOrd="0" destOrd="0" presId="urn:microsoft.com/office/officeart/2008/layout/CircularPictureCallout"/>
    <dgm:cxn modelId="{725F1D50-228D-43DB-95E7-4EEE0A04E10E}" type="presOf" srcId="{4F64545F-1B48-425E-866E-46B9F792D69E}" destId="{350B53E3-7927-472E-B1DB-F9B6887205E6}" srcOrd="0" destOrd="0" presId="urn:microsoft.com/office/officeart/2008/layout/CircularPictureCallout"/>
    <dgm:cxn modelId="{C0A2366A-186F-4B7F-B22D-FF3633C1CED9}" type="presOf" srcId="{C871B28D-783E-466E-9717-F44F50834369}" destId="{D2F534C5-081D-4413-9BD1-D59451FD10C5}" srcOrd="0" destOrd="0" presId="urn:microsoft.com/office/officeart/2008/layout/CircularPictureCallout"/>
    <dgm:cxn modelId="{785B3617-3EEE-40EE-BFB1-1B31FE404E4E}" srcId="{050EB346-E39C-41AC-87F6-1771D80E6619}" destId="{B5B93F30-657F-43E9-AF57-16DE633E98E8}" srcOrd="3" destOrd="0" parTransId="{A8E7F3D8-FDA6-4DF1-AF95-0A2C4CB2B15B}" sibTransId="{7BE0B2D3-A007-49D4-A9D2-413F08110019}"/>
    <dgm:cxn modelId="{4CC5A62C-0686-4A53-A522-C8AEA12B0D6E}" type="presParOf" srcId="{F3F0C6A9-5D5F-4BBA-A4AB-8AFA17A1BFA5}" destId="{77D70697-573A-4199-9C67-68D1CF51AB21}" srcOrd="0" destOrd="0" presId="urn:microsoft.com/office/officeart/2008/layout/CircularPictureCallout"/>
    <dgm:cxn modelId="{10767DD2-022B-4753-A4E2-9C7E120AFBB3}" type="presParOf" srcId="{77D70697-573A-4199-9C67-68D1CF51AB21}" destId="{718A72A3-61EE-479B-A136-59E1153DE166}" srcOrd="0" destOrd="0" presId="urn:microsoft.com/office/officeart/2008/layout/CircularPictureCallout"/>
    <dgm:cxn modelId="{6B6A57C6-C6C3-4A98-B462-3211399E7189}" type="presParOf" srcId="{718A72A3-61EE-479B-A136-59E1153DE166}" destId="{D2F534C5-081D-4413-9BD1-D59451FD10C5}" srcOrd="0" destOrd="0" presId="urn:microsoft.com/office/officeart/2008/layout/CircularPictureCallout"/>
    <dgm:cxn modelId="{10CF35D1-4F77-4464-922D-2D6D610EE9BE}" type="presParOf" srcId="{77D70697-573A-4199-9C67-68D1CF51AB21}" destId="{AC2A1104-BB82-4289-855D-D2B69F71F2DA}" srcOrd="1" destOrd="0" presId="urn:microsoft.com/office/officeart/2008/layout/CircularPictureCallout"/>
    <dgm:cxn modelId="{CB464CED-FCD8-439E-A390-93C462B72423}" type="presParOf" srcId="{77D70697-573A-4199-9C67-68D1CF51AB21}" destId="{B7D3FAC3-7CF6-4F81-B844-3BFBEBAFCD68}" srcOrd="2" destOrd="0" presId="urn:microsoft.com/office/officeart/2008/layout/CircularPictureCallout"/>
    <dgm:cxn modelId="{12DEF619-D5BD-4DA9-9837-7D29FF8662C2}" type="presParOf" srcId="{B7D3FAC3-7CF6-4F81-B844-3BFBEBAFCD68}" destId="{CCEDCF25-296B-4D06-88ED-8AD3B8529DD4}" srcOrd="0" destOrd="0" presId="urn:microsoft.com/office/officeart/2008/layout/CircularPictureCallout"/>
    <dgm:cxn modelId="{FA42B39A-8367-4112-82B1-0BD7AA82C02F}" type="presParOf" srcId="{77D70697-573A-4199-9C67-68D1CF51AB21}" destId="{C8BF9028-4E8F-4A84-B70D-377FF0CAD545}" srcOrd="3" destOrd="0" presId="urn:microsoft.com/office/officeart/2008/layout/CircularPictureCallout"/>
    <dgm:cxn modelId="{7D05887D-B7D1-4DDE-99D8-4E022ED0CBB8}" type="presParOf" srcId="{77D70697-573A-4199-9C67-68D1CF51AB21}" destId="{8F65A2BD-7B45-4EB1-88A4-D4D3CB41340B}" srcOrd="4" destOrd="0" presId="urn:microsoft.com/office/officeart/2008/layout/CircularPictureCallout"/>
    <dgm:cxn modelId="{919F48BF-160E-417F-9A4A-D4FE91FA0FE5}" type="presParOf" srcId="{8F65A2BD-7B45-4EB1-88A4-D4D3CB41340B}" destId="{9606AE38-F792-49E6-993F-6802BB904E79}" srcOrd="0" destOrd="0" presId="urn:microsoft.com/office/officeart/2008/layout/CircularPictureCallout"/>
    <dgm:cxn modelId="{22C45B13-C73E-4974-8277-1F4B1F407CF8}" type="presParOf" srcId="{77D70697-573A-4199-9C67-68D1CF51AB21}" destId="{AA36B9D1-6F5F-420B-BD3D-4D8CB40C7B5F}" srcOrd="5" destOrd="0" presId="urn:microsoft.com/office/officeart/2008/layout/CircularPictureCallout"/>
    <dgm:cxn modelId="{9C1D92C7-84C4-4EDC-B556-354821AB62EE}" type="presParOf" srcId="{AA36B9D1-6F5F-420B-BD3D-4D8CB40C7B5F}" destId="{5E72BF29-4F3F-4CB5-A034-D18DD52809F7}" srcOrd="0" destOrd="0" presId="urn:microsoft.com/office/officeart/2008/layout/CircularPictureCallout"/>
    <dgm:cxn modelId="{43656A42-009B-43B6-A8E2-C3CB4A733A10}" type="presParOf" srcId="{77D70697-573A-4199-9C67-68D1CF51AB21}" destId="{F896355A-7752-4209-9BBA-1EA221406A1D}" srcOrd="6" destOrd="0" presId="urn:microsoft.com/office/officeart/2008/layout/CircularPictureCallout"/>
    <dgm:cxn modelId="{1788EA2D-914C-4912-97C5-5D13D6190130}" type="presParOf" srcId="{77D70697-573A-4199-9C67-68D1CF51AB21}" destId="{EAEF269E-9261-49D4-B4F4-D59A43430BB8}" srcOrd="7" destOrd="0" presId="urn:microsoft.com/office/officeart/2008/layout/CircularPictureCallout"/>
    <dgm:cxn modelId="{46E53111-70DC-4BDD-90C9-8F4BDA56E9AA}" type="presParOf" srcId="{EAEF269E-9261-49D4-B4F4-D59A43430BB8}" destId="{69F4A1F5-AABB-4AC0-9B09-DA84E4544BD4}" srcOrd="0" destOrd="0" presId="urn:microsoft.com/office/officeart/2008/layout/CircularPictureCallout"/>
    <dgm:cxn modelId="{813C8523-A515-4C2D-BCF2-80F789BCC1BB}" type="presParOf" srcId="{77D70697-573A-4199-9C67-68D1CF51AB21}" destId="{4C27CEE8-5259-4669-8E8B-0A26DEEECAA5}" srcOrd="8" destOrd="0" presId="urn:microsoft.com/office/officeart/2008/layout/CircularPictureCallout"/>
    <dgm:cxn modelId="{437FB7A0-E75D-4694-8CA8-6E4FE269D8E7}" type="presParOf" srcId="{4C27CEE8-5259-4669-8E8B-0A26DEEECAA5}" destId="{CCCD56AC-0EB7-4AED-BDB5-20C6C9057C54}" srcOrd="0" destOrd="0" presId="urn:microsoft.com/office/officeart/2008/layout/CircularPictureCallout"/>
    <dgm:cxn modelId="{B4DBD84F-025C-4C2C-814C-01A4C516440B}" type="presParOf" srcId="{77D70697-573A-4199-9C67-68D1CF51AB21}" destId="{48CB64E9-15CD-4D80-B8CD-2F6D712EAE94}" srcOrd="9" destOrd="0" presId="urn:microsoft.com/office/officeart/2008/layout/CircularPictureCallout"/>
    <dgm:cxn modelId="{773DADAF-40A5-456E-AC31-11E0B345D3E5}" type="presParOf" srcId="{77D70697-573A-4199-9C67-68D1CF51AB21}" destId="{22B4E3AE-B783-48F1-8D1C-7963C0FCB137}" srcOrd="10" destOrd="0" presId="urn:microsoft.com/office/officeart/2008/layout/CircularPictureCallout"/>
    <dgm:cxn modelId="{B3888875-FA3F-4894-940F-F5C0744D6B63}" type="presParOf" srcId="{22B4E3AE-B783-48F1-8D1C-7963C0FCB137}" destId="{FC26032F-937B-4993-835E-4D398AD11E38}" srcOrd="0" destOrd="0" presId="urn:microsoft.com/office/officeart/2008/layout/CircularPictureCallout"/>
    <dgm:cxn modelId="{A063C0B1-3220-41EF-AD9F-B9C561AD328A}" type="presParOf" srcId="{77D70697-573A-4199-9C67-68D1CF51AB21}" destId="{6CC5FBBC-FF97-4F74-B8D2-9EFABDA427B6}" srcOrd="11" destOrd="0" presId="urn:microsoft.com/office/officeart/2008/layout/CircularPictureCallout"/>
    <dgm:cxn modelId="{38124BF3-0614-4A99-8FCB-EF81E6C939C2}" type="presParOf" srcId="{6CC5FBBC-FF97-4F74-B8D2-9EFABDA427B6}" destId="{350B53E3-7927-472E-B1DB-F9B6887205E6}" srcOrd="0" destOrd="0" presId="urn:microsoft.com/office/officeart/2008/layout/CircularPictureCallout"/>
    <dgm:cxn modelId="{6066FE3A-9589-4BC7-9B69-5294165E3A1C}" type="presParOf" srcId="{77D70697-573A-4199-9C67-68D1CF51AB21}" destId="{364D706B-52A5-4A80-A03F-19E989C71DCB}" srcOrd="12" destOrd="0" presId="urn:microsoft.com/office/officeart/2008/layout/CircularPictureCallout"/>
    <dgm:cxn modelId="{73E0B2E5-B8A4-49E8-B583-207783246C74}" type="presParOf" srcId="{77D70697-573A-4199-9C67-68D1CF51AB21}" destId="{17FDC3FB-E674-43B6-8CF1-F4C16653B443}" srcOrd="13" destOrd="0" presId="urn:microsoft.com/office/officeart/2008/layout/CircularPictureCallout"/>
    <dgm:cxn modelId="{F5D5EF98-1A58-48BC-A026-176295F86AAA}" type="presParOf" srcId="{17FDC3FB-E674-43B6-8CF1-F4C16653B443}" destId="{2D7F689F-6BB0-46B5-BC64-48E2B571BBA0}" srcOrd="0" destOrd="0" presId="urn:microsoft.com/office/officeart/2008/layout/CircularPictureCallout"/>
    <dgm:cxn modelId="{BCC14860-2021-4D99-B5F2-CB231571993F}" type="presParOf" srcId="{77D70697-573A-4199-9C67-68D1CF51AB21}" destId="{D5CDC127-EF2C-498C-836E-4ED2EB55BE72}" srcOrd="14" destOrd="0" presId="urn:microsoft.com/office/officeart/2008/layout/CircularPictureCallout"/>
    <dgm:cxn modelId="{45D02953-1EEC-4657-ADE8-A4B2F72B0313}" type="presParOf" srcId="{D5CDC127-EF2C-498C-836E-4ED2EB55BE72}" destId="{8AED254C-045E-4769-8A4E-6097A6FB4998}" srcOrd="0" destOrd="0" presId="urn:microsoft.com/office/officeart/2008/layout/CircularPictureCallout"/>
    <dgm:cxn modelId="{556F0A4F-39E0-4902-9C73-512097BE3181}" type="presParOf" srcId="{77D70697-573A-4199-9C67-68D1CF51AB21}" destId="{50C5F798-7253-40A7-B0C8-4138B033BD62}" srcOrd="15" destOrd="0" presId="urn:microsoft.com/office/officeart/2008/layout/CircularPictureCallout"/>
    <dgm:cxn modelId="{7A522C0F-1CE6-4DD2-B5EF-B367A598228B}" type="presParOf" srcId="{77D70697-573A-4199-9C67-68D1CF51AB21}" destId="{657A4A13-651A-4E2C-8D98-8C041604BB20}" srcOrd="16" destOrd="0" presId="urn:microsoft.com/office/officeart/2008/layout/CircularPictureCallout"/>
    <dgm:cxn modelId="{DB0295F1-A9C7-418C-BF72-36D159773306}" type="presParOf" srcId="{657A4A13-651A-4E2C-8D98-8C041604BB20}" destId="{62E62CB9-F4F8-4694-A873-E126DAAADF34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CAF57E-4521-404C-BDF0-D290DD09AE5C}" type="doc">
      <dgm:prSet loTypeId="urn:microsoft.com/office/officeart/2008/layout/AccentedPicture" loCatId="pictur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CC6EFE57-B06E-4F42-83D7-72AE0F2BCD6F}">
      <dgm:prSet custT="1"/>
      <dgm:spPr/>
      <dgm:t>
        <a:bodyPr/>
        <a:lstStyle/>
        <a:p>
          <a:pPr algn="ctr" rtl="0"/>
          <a:r>
            <a:rPr lang="ru-RU" sz="2400" b="1" dirty="0" smtClean="0">
              <a:solidFill>
                <a:srgbClr val="002060"/>
              </a:solidFill>
            </a:rPr>
            <a:t>ТЕХНОЛОГИЯ САМООБРАЗОВАНИЯ</a:t>
          </a:r>
          <a:endParaRPr lang="ru-RU" sz="2400" b="1" dirty="0">
            <a:solidFill>
              <a:srgbClr val="002060"/>
            </a:solidFill>
          </a:endParaRPr>
        </a:p>
      </dgm:t>
    </dgm:pt>
    <dgm:pt modelId="{65B4C902-856E-4DE5-8639-2E0CEE6B613B}" type="parTrans" cxnId="{049C0C76-5DD7-408C-8230-E0D15650D68A}">
      <dgm:prSet/>
      <dgm:spPr/>
      <dgm:t>
        <a:bodyPr/>
        <a:lstStyle/>
        <a:p>
          <a:endParaRPr lang="ru-RU"/>
        </a:p>
      </dgm:t>
    </dgm:pt>
    <dgm:pt modelId="{700A8DC4-5871-473C-9C07-B8E674CCAC13}" type="sibTrans" cxnId="{049C0C76-5DD7-408C-8230-E0D15650D68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8984CE-4D28-4961-A5CE-57AF6F3425EE}">
      <dgm:prSet custT="1"/>
      <dgm:spPr/>
      <dgm:t>
        <a:bodyPr/>
        <a:lstStyle/>
        <a:p>
          <a:pPr algn="ctr" rtl="0"/>
          <a:r>
            <a:rPr lang="ru-RU" sz="2000" b="1" dirty="0" smtClean="0"/>
            <a:t>Изучение  литературы</a:t>
          </a:r>
          <a:endParaRPr lang="ru-RU" sz="2000" b="1" dirty="0"/>
        </a:p>
      </dgm:t>
    </dgm:pt>
    <dgm:pt modelId="{61CA71E6-9621-44E9-AD93-00A7E9906560}" type="parTrans" cxnId="{95EAC5A9-CB0B-4F2A-9A99-CC74702BD8E1}">
      <dgm:prSet/>
      <dgm:spPr/>
      <dgm:t>
        <a:bodyPr/>
        <a:lstStyle/>
        <a:p>
          <a:endParaRPr lang="ru-RU"/>
        </a:p>
      </dgm:t>
    </dgm:pt>
    <dgm:pt modelId="{48867A78-6A41-45D0-9DF0-B2F3B93FAAED}" type="sibTrans" cxnId="{95EAC5A9-CB0B-4F2A-9A99-CC74702BD8E1}">
      <dgm:prSet/>
      <dgm:spPr/>
      <dgm:t>
        <a:bodyPr/>
        <a:lstStyle/>
        <a:p>
          <a:endParaRPr lang="ru-RU"/>
        </a:p>
      </dgm:t>
    </dgm:pt>
    <dgm:pt modelId="{0EF368A8-500F-46BA-8415-27308544EDCB}">
      <dgm:prSet custT="1"/>
      <dgm:spPr/>
      <dgm:t>
        <a:bodyPr/>
        <a:lstStyle/>
        <a:p>
          <a:pPr algn="ctr" rtl="0"/>
          <a:r>
            <a:rPr lang="ru-RU" sz="2000" b="1" dirty="0" smtClean="0"/>
            <a:t>Курсы повышения деловой квалификации </a:t>
          </a:r>
          <a:endParaRPr lang="ru-RU" sz="2000" b="1" dirty="0"/>
        </a:p>
      </dgm:t>
    </dgm:pt>
    <dgm:pt modelId="{5A27228F-9BC5-40A0-A32A-20FF55180450}" type="parTrans" cxnId="{106EE4FD-4A1B-4CED-A945-B57274EBC3AA}">
      <dgm:prSet/>
      <dgm:spPr/>
      <dgm:t>
        <a:bodyPr/>
        <a:lstStyle/>
        <a:p>
          <a:endParaRPr lang="ru-RU"/>
        </a:p>
      </dgm:t>
    </dgm:pt>
    <dgm:pt modelId="{0FDFE942-FEF8-4C66-BCCF-45AE0FAB0D29}" type="sibTrans" cxnId="{106EE4FD-4A1B-4CED-A945-B57274EBC3AA}">
      <dgm:prSet/>
      <dgm:spPr/>
      <dgm:t>
        <a:bodyPr/>
        <a:lstStyle/>
        <a:p>
          <a:endParaRPr lang="ru-RU"/>
        </a:p>
      </dgm:t>
    </dgm:pt>
    <dgm:pt modelId="{C70562D1-9BE2-4961-8F27-65909EE516C0}">
      <dgm:prSet custT="1"/>
      <dgm:spPr/>
      <dgm:t>
        <a:bodyPr/>
        <a:lstStyle/>
        <a:p>
          <a:r>
            <a:rPr lang="ru-RU" sz="2000" b="1" dirty="0" smtClean="0"/>
            <a:t>Конференции, </a:t>
          </a:r>
          <a:r>
            <a:rPr lang="ru-RU" sz="2000" b="1" dirty="0" err="1" smtClean="0"/>
            <a:t>вебинары</a:t>
          </a:r>
          <a:endParaRPr lang="ru-RU" sz="2000" b="1" dirty="0"/>
        </a:p>
      </dgm:t>
    </dgm:pt>
    <dgm:pt modelId="{646EE0C1-79FF-4A84-902E-4511687CAE86}" type="parTrans" cxnId="{EAFD3FC4-F5D2-4F89-9DD1-7EADD9B21024}">
      <dgm:prSet/>
      <dgm:spPr/>
      <dgm:t>
        <a:bodyPr/>
        <a:lstStyle/>
        <a:p>
          <a:endParaRPr lang="ru-RU"/>
        </a:p>
      </dgm:t>
    </dgm:pt>
    <dgm:pt modelId="{78EECFB5-56D4-47EE-B0A7-0572844FFA6B}" type="sibTrans" cxnId="{EAFD3FC4-F5D2-4F89-9DD1-7EADD9B21024}">
      <dgm:prSet/>
      <dgm:spPr/>
      <dgm:t>
        <a:bodyPr/>
        <a:lstStyle/>
        <a:p>
          <a:endParaRPr lang="ru-RU"/>
        </a:p>
      </dgm:t>
    </dgm:pt>
    <dgm:pt modelId="{B660E39A-ECBB-4DB3-9E8C-917A1DAECA52}">
      <dgm:prSet custT="1"/>
      <dgm:spPr/>
      <dgm:t>
        <a:bodyPr/>
        <a:lstStyle/>
        <a:p>
          <a:r>
            <a:rPr lang="ru-RU" sz="2000" b="1" smtClean="0"/>
            <a:t>Открытые </a:t>
          </a:r>
          <a:r>
            <a:rPr lang="ru-RU" sz="2000" b="1" dirty="0" smtClean="0"/>
            <a:t>просмотры  образовательного процесса</a:t>
          </a:r>
          <a:endParaRPr lang="ru-RU" sz="2000" b="1" dirty="0"/>
        </a:p>
      </dgm:t>
    </dgm:pt>
    <dgm:pt modelId="{5438F14D-53C4-490D-AD6C-630E3ABE451C}" type="parTrans" cxnId="{DA7BAE7B-7AC0-4716-8057-3CDEA2ACCAFF}">
      <dgm:prSet/>
      <dgm:spPr/>
      <dgm:t>
        <a:bodyPr/>
        <a:lstStyle/>
        <a:p>
          <a:endParaRPr lang="ru-RU"/>
        </a:p>
      </dgm:t>
    </dgm:pt>
    <dgm:pt modelId="{8CE7A207-96C7-4FB1-97AC-C59145CD5A1A}" type="sibTrans" cxnId="{DA7BAE7B-7AC0-4716-8057-3CDEA2ACCAFF}">
      <dgm:prSet/>
      <dgm:spPr/>
      <dgm:t>
        <a:bodyPr/>
        <a:lstStyle/>
        <a:p>
          <a:endParaRPr lang="ru-RU"/>
        </a:p>
      </dgm:t>
    </dgm:pt>
    <dgm:pt modelId="{0A6CF4B6-6E3E-4B13-820F-490086679269}">
      <dgm:prSet custT="1"/>
      <dgm:spPr/>
      <dgm:t>
        <a:bodyPr/>
        <a:lstStyle/>
        <a:p>
          <a:r>
            <a:rPr lang="ru-RU" sz="2000" b="1" smtClean="0"/>
            <a:t>Участие </a:t>
          </a:r>
          <a:r>
            <a:rPr lang="ru-RU" sz="2000" b="1" dirty="0" smtClean="0"/>
            <a:t>в конкурсах</a:t>
          </a:r>
          <a:endParaRPr lang="ru-RU" sz="2000" b="1" dirty="0"/>
        </a:p>
      </dgm:t>
    </dgm:pt>
    <dgm:pt modelId="{D1547667-3EAD-416D-91E0-C80AABA3F851}" type="parTrans" cxnId="{1EADC2DC-2B89-4CDB-B7D1-6329FCD2034C}">
      <dgm:prSet/>
      <dgm:spPr/>
      <dgm:t>
        <a:bodyPr/>
        <a:lstStyle/>
        <a:p>
          <a:endParaRPr lang="ru-RU"/>
        </a:p>
      </dgm:t>
    </dgm:pt>
    <dgm:pt modelId="{4973B5C4-4BDD-4944-B325-4ADBCF5DAAB8}" type="sibTrans" cxnId="{1EADC2DC-2B89-4CDB-B7D1-6329FCD2034C}">
      <dgm:prSet/>
      <dgm:spPr/>
      <dgm:t>
        <a:bodyPr/>
        <a:lstStyle/>
        <a:p>
          <a:endParaRPr lang="ru-RU"/>
        </a:p>
      </dgm:t>
    </dgm:pt>
    <dgm:pt modelId="{C046DBEA-5CA1-4AB5-83BE-95923DD8D89B}">
      <dgm:prSet custT="1"/>
      <dgm:spPr/>
      <dgm:t>
        <a:bodyPr/>
        <a:lstStyle/>
        <a:p>
          <a:r>
            <a:rPr lang="ru-RU" sz="2000" b="1" dirty="0" smtClean="0"/>
            <a:t>Мастер-класс</a:t>
          </a:r>
          <a:endParaRPr lang="ru-RU" sz="2000" b="1" dirty="0"/>
        </a:p>
      </dgm:t>
    </dgm:pt>
    <dgm:pt modelId="{845BB58D-1E6E-435E-8C3D-D4EF4D190717}" type="parTrans" cxnId="{B7C03B19-3815-44EC-9F2E-89313A9EB98C}">
      <dgm:prSet/>
      <dgm:spPr/>
      <dgm:t>
        <a:bodyPr/>
        <a:lstStyle/>
        <a:p>
          <a:endParaRPr lang="ru-RU"/>
        </a:p>
      </dgm:t>
    </dgm:pt>
    <dgm:pt modelId="{CF42FAAB-759F-4FD8-8131-A6D9810A278A}" type="sibTrans" cxnId="{B7C03B19-3815-44EC-9F2E-89313A9EB98C}">
      <dgm:prSet/>
      <dgm:spPr/>
      <dgm:t>
        <a:bodyPr/>
        <a:lstStyle/>
        <a:p>
          <a:endParaRPr lang="ru-RU"/>
        </a:p>
      </dgm:t>
    </dgm:pt>
    <dgm:pt modelId="{51618FAA-C9F1-48B9-8949-866EDAAC22B0}">
      <dgm:prSet custT="1"/>
      <dgm:spPr/>
      <dgm:t>
        <a:bodyPr/>
        <a:lstStyle/>
        <a:p>
          <a:r>
            <a:rPr lang="ru-RU" sz="2000" b="1" dirty="0" smtClean="0"/>
            <a:t>Обобщение опыта работы</a:t>
          </a:r>
          <a:endParaRPr lang="ru-RU" sz="2000" b="1" dirty="0"/>
        </a:p>
      </dgm:t>
    </dgm:pt>
    <dgm:pt modelId="{F0298936-51A6-461F-80B2-242C1C6DC032}" type="parTrans" cxnId="{7D8FCBD5-0067-4CA2-BA60-FE71D2FF6FA0}">
      <dgm:prSet/>
      <dgm:spPr/>
      <dgm:t>
        <a:bodyPr/>
        <a:lstStyle/>
        <a:p>
          <a:endParaRPr lang="ru-RU"/>
        </a:p>
      </dgm:t>
    </dgm:pt>
    <dgm:pt modelId="{D70351B4-093C-403A-9D3C-017BF6981626}" type="sibTrans" cxnId="{7D8FCBD5-0067-4CA2-BA60-FE71D2FF6FA0}">
      <dgm:prSet/>
      <dgm:spPr/>
      <dgm:t>
        <a:bodyPr/>
        <a:lstStyle/>
        <a:p>
          <a:endParaRPr lang="ru-RU"/>
        </a:p>
      </dgm:t>
    </dgm:pt>
    <dgm:pt modelId="{7967EC98-CE72-4D91-96FA-07D76723C260}" type="pres">
      <dgm:prSet presAssocID="{B7CAF57E-4521-404C-BDF0-D290DD09AE5C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4409180A-9C93-499A-A1E8-7E5EF448866F}" type="pres">
      <dgm:prSet presAssocID="{700A8DC4-5871-473C-9C07-B8E674CCAC13}" presName="picture_1" presStyleLbl="bgImgPlace1" presStyleIdx="0" presStyleCnt="1" custScaleX="251041" custLinFactNeighborX="-16992" custLinFactNeighborY="-7506"/>
      <dgm:spPr/>
      <dgm:t>
        <a:bodyPr/>
        <a:lstStyle/>
        <a:p>
          <a:endParaRPr lang="ru-RU"/>
        </a:p>
      </dgm:t>
    </dgm:pt>
    <dgm:pt modelId="{80FE856D-CD27-4335-B66A-03D6CDB5E96F}" type="pres">
      <dgm:prSet presAssocID="{CC6EFE57-B06E-4F42-83D7-72AE0F2BCD6F}" presName="text_1" presStyleLbl="node1" presStyleIdx="0" presStyleCnt="0" custScaleX="168969" custScaleY="48742" custLinFactNeighborX="-40298" custLinFactNeighborY="-154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4EBE0-38E5-4812-93EB-C61E7CD5F736}" type="pres">
      <dgm:prSet presAssocID="{B7CAF57E-4521-404C-BDF0-D290DD09AE5C}" presName="linV" presStyleCnt="0"/>
      <dgm:spPr/>
    </dgm:pt>
    <dgm:pt modelId="{995E7248-E83B-46BA-833E-ED8BF21AB468}" type="pres">
      <dgm:prSet presAssocID="{3A8984CE-4D28-4961-A5CE-57AF6F3425EE}" presName="pair" presStyleCnt="0"/>
      <dgm:spPr/>
    </dgm:pt>
    <dgm:pt modelId="{E9A85F1A-522C-43E9-99A1-2AD8B98084F3}" type="pres">
      <dgm:prSet presAssocID="{3A8984CE-4D28-4961-A5CE-57AF6F3425EE}" presName="spaceH" presStyleLbl="node1" presStyleIdx="0" presStyleCnt="0"/>
      <dgm:spPr/>
    </dgm:pt>
    <dgm:pt modelId="{F26E116A-C8BE-42AB-A8B3-60F5B9A608B9}" type="pres">
      <dgm:prSet presAssocID="{3A8984CE-4D28-4961-A5CE-57AF6F3425EE}" presName="desPictures" presStyleLbl="alignImgPlace1" presStyleIdx="0" presStyleCnt="7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C3E4E6BE-DE83-4552-9FC7-71A0FBAE2098}" type="pres">
      <dgm:prSet presAssocID="{3A8984CE-4D28-4961-A5CE-57AF6F3425EE}" presName="desTextWrapper" presStyleCnt="0"/>
      <dgm:spPr/>
    </dgm:pt>
    <dgm:pt modelId="{F984D5FD-74B7-4412-8ED5-DD0126E9383E}" type="pres">
      <dgm:prSet presAssocID="{3A8984CE-4D28-4961-A5CE-57AF6F3425EE}" presName="desText" presStyleLbl="revTx" presStyleIdx="0" presStyleCnt="7" custLinFactNeighborX="22485" custLinFactNeighborY="-3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A4EAC-1888-4F2E-BB5C-2CBF5D848785}" type="pres">
      <dgm:prSet presAssocID="{48867A78-6A41-45D0-9DF0-B2F3B93FAAED}" presName="spaceV" presStyleCnt="0"/>
      <dgm:spPr/>
    </dgm:pt>
    <dgm:pt modelId="{1A39038D-1322-4D73-9824-2E49563ECBE9}" type="pres">
      <dgm:prSet presAssocID="{0EF368A8-500F-46BA-8415-27308544EDCB}" presName="pair" presStyleCnt="0"/>
      <dgm:spPr/>
    </dgm:pt>
    <dgm:pt modelId="{F09F513C-DCCE-42AA-A85C-19619CC250A5}" type="pres">
      <dgm:prSet presAssocID="{0EF368A8-500F-46BA-8415-27308544EDCB}" presName="spaceH" presStyleLbl="node1" presStyleIdx="0" presStyleCnt="0"/>
      <dgm:spPr/>
    </dgm:pt>
    <dgm:pt modelId="{1FA7E1AD-EA3F-42B4-B6BD-53D8C6D2D230}" type="pres">
      <dgm:prSet presAssocID="{0EF368A8-500F-46BA-8415-27308544EDCB}" presName="desPictures" presStyleLbl="alignImgPlace1" presStyleIdx="1" presStyleCnt="7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48644DE-908A-4D4F-9705-C07805774C09}" type="pres">
      <dgm:prSet presAssocID="{0EF368A8-500F-46BA-8415-27308544EDCB}" presName="desTextWrapper" presStyleCnt="0"/>
      <dgm:spPr/>
    </dgm:pt>
    <dgm:pt modelId="{132E8049-B792-46BA-87F1-B42672C7EFF8}" type="pres">
      <dgm:prSet presAssocID="{0EF368A8-500F-46BA-8415-27308544EDCB}" presName="desText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1511F-699C-4C03-BF17-D283E269CFD3}" type="pres">
      <dgm:prSet presAssocID="{0FDFE942-FEF8-4C66-BCCF-45AE0FAB0D29}" presName="spaceV" presStyleCnt="0"/>
      <dgm:spPr/>
    </dgm:pt>
    <dgm:pt modelId="{C007C066-C767-4117-AC9A-058CD0AC3142}" type="pres">
      <dgm:prSet presAssocID="{C70562D1-9BE2-4961-8F27-65909EE516C0}" presName="pair" presStyleCnt="0"/>
      <dgm:spPr/>
    </dgm:pt>
    <dgm:pt modelId="{ED52697F-E8FF-40B7-82F7-7FD992C3A2EF}" type="pres">
      <dgm:prSet presAssocID="{C70562D1-9BE2-4961-8F27-65909EE516C0}" presName="spaceH" presStyleLbl="node1" presStyleIdx="0" presStyleCnt="0"/>
      <dgm:spPr/>
    </dgm:pt>
    <dgm:pt modelId="{78714EBD-616E-4AD9-B862-3F1710889228}" type="pres">
      <dgm:prSet presAssocID="{C70562D1-9BE2-4961-8F27-65909EE516C0}" presName="desPictures" presStyleLbl="alignImgPlace1" presStyleIdx="2" presStyleCnt="7"/>
      <dgm:spPr>
        <a:solidFill>
          <a:srgbClr val="FBDDE6"/>
        </a:solidFill>
      </dgm:spPr>
      <dgm:t>
        <a:bodyPr/>
        <a:lstStyle/>
        <a:p>
          <a:endParaRPr lang="ru-RU"/>
        </a:p>
      </dgm:t>
    </dgm:pt>
    <dgm:pt modelId="{9B97002D-07C9-476A-8681-C06EEA213217}" type="pres">
      <dgm:prSet presAssocID="{C70562D1-9BE2-4961-8F27-65909EE516C0}" presName="desTextWrapper" presStyleCnt="0"/>
      <dgm:spPr/>
    </dgm:pt>
    <dgm:pt modelId="{0F65F1CD-A1BB-44B4-A028-9D5A5BE00C99}" type="pres">
      <dgm:prSet presAssocID="{C70562D1-9BE2-4961-8F27-65909EE516C0}" presName="desText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DDDD-3EAE-4B67-9AA6-22E439914C0B}" type="pres">
      <dgm:prSet presAssocID="{78EECFB5-56D4-47EE-B0A7-0572844FFA6B}" presName="spaceV" presStyleCnt="0"/>
      <dgm:spPr/>
    </dgm:pt>
    <dgm:pt modelId="{324D8DAC-CA44-4C55-ABDA-5985353AFD63}" type="pres">
      <dgm:prSet presAssocID="{B660E39A-ECBB-4DB3-9E8C-917A1DAECA52}" presName="pair" presStyleCnt="0"/>
      <dgm:spPr/>
    </dgm:pt>
    <dgm:pt modelId="{E8B6BDA8-DCB4-40B8-911D-D1805455F55C}" type="pres">
      <dgm:prSet presAssocID="{B660E39A-ECBB-4DB3-9E8C-917A1DAECA52}" presName="spaceH" presStyleLbl="node1" presStyleIdx="0" presStyleCnt="0"/>
      <dgm:spPr/>
    </dgm:pt>
    <dgm:pt modelId="{0E2916ED-CE15-494E-AC36-504BC1C4A3F3}" type="pres">
      <dgm:prSet presAssocID="{B660E39A-ECBB-4DB3-9E8C-917A1DAECA52}" presName="desPictures" presStyleLbl="alignImgPlace1" presStyleIdx="3" presStyleCnt="7"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46CF9B7A-0C7A-46E7-9D25-2F2DE96EBB0E}" type="pres">
      <dgm:prSet presAssocID="{B660E39A-ECBB-4DB3-9E8C-917A1DAECA52}" presName="desTextWrapper" presStyleCnt="0"/>
      <dgm:spPr/>
    </dgm:pt>
    <dgm:pt modelId="{4D7E73AF-4E8F-4072-A4AA-B409194E9DAC}" type="pres">
      <dgm:prSet presAssocID="{B660E39A-ECBB-4DB3-9E8C-917A1DAECA52}" presName="desTex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CC697-D9D4-4849-824B-3911A22F4737}" type="pres">
      <dgm:prSet presAssocID="{8CE7A207-96C7-4FB1-97AC-C59145CD5A1A}" presName="spaceV" presStyleCnt="0"/>
      <dgm:spPr/>
    </dgm:pt>
    <dgm:pt modelId="{6D7C3BDE-CB99-4750-8FC6-59D2AA1040BD}" type="pres">
      <dgm:prSet presAssocID="{0A6CF4B6-6E3E-4B13-820F-490086679269}" presName="pair" presStyleCnt="0"/>
      <dgm:spPr/>
    </dgm:pt>
    <dgm:pt modelId="{E79E2ED3-BAD8-462E-8F5E-F7A221A7319C}" type="pres">
      <dgm:prSet presAssocID="{0A6CF4B6-6E3E-4B13-820F-490086679269}" presName="spaceH" presStyleLbl="node1" presStyleIdx="0" presStyleCnt="0"/>
      <dgm:spPr/>
    </dgm:pt>
    <dgm:pt modelId="{05427D5E-54C5-4E56-910D-E47CBE4F2608}" type="pres">
      <dgm:prSet presAssocID="{0A6CF4B6-6E3E-4B13-820F-490086679269}" presName="desPictures" presStyleLbl="alignImgPlace1" presStyleIdx="4" presStyleCnt="7"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19A33DE6-4266-439B-8D3C-EF22F3133A83}" type="pres">
      <dgm:prSet presAssocID="{0A6CF4B6-6E3E-4B13-820F-490086679269}" presName="desTextWrapper" presStyleCnt="0"/>
      <dgm:spPr/>
    </dgm:pt>
    <dgm:pt modelId="{51D111F4-A3CF-4C9B-A219-748F6028959F}" type="pres">
      <dgm:prSet presAssocID="{0A6CF4B6-6E3E-4B13-820F-490086679269}" presName="desTex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ABD5C-DB4A-4970-85F7-41DD8B4E8E0C}" type="pres">
      <dgm:prSet presAssocID="{4973B5C4-4BDD-4944-B325-4ADBCF5DAAB8}" presName="spaceV" presStyleCnt="0"/>
      <dgm:spPr/>
    </dgm:pt>
    <dgm:pt modelId="{41CC9CBA-B148-4DCB-8AC4-DEC3211927F3}" type="pres">
      <dgm:prSet presAssocID="{C046DBEA-5CA1-4AB5-83BE-95923DD8D89B}" presName="pair" presStyleCnt="0"/>
      <dgm:spPr/>
    </dgm:pt>
    <dgm:pt modelId="{F231E4CF-9889-4DE7-A067-442642C30883}" type="pres">
      <dgm:prSet presAssocID="{C046DBEA-5CA1-4AB5-83BE-95923DD8D89B}" presName="spaceH" presStyleLbl="node1" presStyleIdx="0" presStyleCnt="0"/>
      <dgm:spPr/>
    </dgm:pt>
    <dgm:pt modelId="{62330ADF-0BED-4652-AD49-03D224D99E89}" type="pres">
      <dgm:prSet presAssocID="{C046DBEA-5CA1-4AB5-83BE-95923DD8D89B}" presName="desPictures" presStyleLbl="alignImgPlace1" presStyleIdx="5" presStyleCnt="7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FDCF9C8E-CEB2-4109-A8F6-A14A63BCC36F}" type="pres">
      <dgm:prSet presAssocID="{C046DBEA-5CA1-4AB5-83BE-95923DD8D89B}" presName="desTextWrapper" presStyleCnt="0"/>
      <dgm:spPr/>
    </dgm:pt>
    <dgm:pt modelId="{F74DED27-F76C-4B62-B2B1-3B2866E07A4B}" type="pres">
      <dgm:prSet presAssocID="{C046DBEA-5CA1-4AB5-83BE-95923DD8D89B}" presName="desText" presStyleLbl="revTx" presStyleIdx="5" presStyleCnt="7" custScaleX="98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7D158-1FD3-4209-B08C-F912F900B2C2}" type="pres">
      <dgm:prSet presAssocID="{CF42FAAB-759F-4FD8-8131-A6D9810A278A}" presName="spaceV" presStyleCnt="0"/>
      <dgm:spPr/>
    </dgm:pt>
    <dgm:pt modelId="{E88CDD85-2F55-4622-9556-F864F06BF5D2}" type="pres">
      <dgm:prSet presAssocID="{51618FAA-C9F1-48B9-8949-866EDAAC22B0}" presName="pair" presStyleCnt="0"/>
      <dgm:spPr/>
    </dgm:pt>
    <dgm:pt modelId="{EC249469-B53B-46AE-A5EA-878BEE9632CB}" type="pres">
      <dgm:prSet presAssocID="{51618FAA-C9F1-48B9-8949-866EDAAC22B0}" presName="spaceH" presStyleLbl="node1" presStyleIdx="0" presStyleCnt="0"/>
      <dgm:spPr/>
    </dgm:pt>
    <dgm:pt modelId="{94C6342F-DD60-48F0-9C8F-B36D35523FC2}" type="pres">
      <dgm:prSet presAssocID="{51618FAA-C9F1-48B9-8949-866EDAAC22B0}" presName="desPictures" presStyleLbl="alignImgPlace1" presStyleIdx="6" presStyleCnt="7"/>
      <dgm:spPr>
        <a:solidFill>
          <a:srgbClr val="8163EF"/>
        </a:solidFill>
      </dgm:spPr>
      <dgm:t>
        <a:bodyPr/>
        <a:lstStyle/>
        <a:p>
          <a:endParaRPr lang="ru-RU"/>
        </a:p>
      </dgm:t>
    </dgm:pt>
    <dgm:pt modelId="{918BAFAD-5738-4EFE-A7C1-BA2C53C3F75A}" type="pres">
      <dgm:prSet presAssocID="{51618FAA-C9F1-48B9-8949-866EDAAC22B0}" presName="desTextWrapper" presStyleCnt="0"/>
      <dgm:spPr/>
    </dgm:pt>
    <dgm:pt modelId="{18CE0118-76D2-4ACB-B456-F232639A7329}" type="pres">
      <dgm:prSet presAssocID="{51618FAA-C9F1-48B9-8949-866EDAAC22B0}" presName="desTex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A6444-7C70-4DC7-A2FD-3867C86B72B7}" type="pres">
      <dgm:prSet presAssocID="{B7CAF57E-4521-404C-BDF0-D290DD09AE5C}" presName="maxNode" presStyleCnt="0"/>
      <dgm:spPr/>
    </dgm:pt>
    <dgm:pt modelId="{644B48AC-5149-4223-9F7E-D46CD6167304}" type="pres">
      <dgm:prSet presAssocID="{B7CAF57E-4521-404C-BDF0-D290DD09AE5C}" presName="Name33" presStyleCnt="0"/>
      <dgm:spPr/>
    </dgm:pt>
  </dgm:ptLst>
  <dgm:cxnLst>
    <dgm:cxn modelId="{5CB161FD-B0FA-4EAE-8339-E7B9BC54D740}" type="presOf" srcId="{0EF368A8-500F-46BA-8415-27308544EDCB}" destId="{132E8049-B792-46BA-87F1-B42672C7EFF8}" srcOrd="0" destOrd="0" presId="urn:microsoft.com/office/officeart/2008/layout/AccentedPicture"/>
    <dgm:cxn modelId="{B51CB4EA-8FE1-4FD9-9494-CB05D0E3D7C8}" type="presOf" srcId="{C70562D1-9BE2-4961-8F27-65909EE516C0}" destId="{0F65F1CD-A1BB-44B4-A028-9D5A5BE00C99}" srcOrd="0" destOrd="0" presId="urn:microsoft.com/office/officeart/2008/layout/AccentedPicture"/>
    <dgm:cxn modelId="{417B0EFF-BC11-4BBF-A6D9-F6AE67A6D01E}" type="presOf" srcId="{3A8984CE-4D28-4961-A5CE-57AF6F3425EE}" destId="{F984D5FD-74B7-4412-8ED5-DD0126E9383E}" srcOrd="0" destOrd="0" presId="urn:microsoft.com/office/officeart/2008/layout/AccentedPicture"/>
    <dgm:cxn modelId="{70CA48D1-FE49-4629-A9C9-70AB84562356}" type="presOf" srcId="{C046DBEA-5CA1-4AB5-83BE-95923DD8D89B}" destId="{F74DED27-F76C-4B62-B2B1-3B2866E07A4B}" srcOrd="0" destOrd="0" presId="urn:microsoft.com/office/officeart/2008/layout/AccentedPicture"/>
    <dgm:cxn modelId="{E706ADF9-10BF-49D6-9AD5-1BC197862463}" type="presOf" srcId="{B660E39A-ECBB-4DB3-9E8C-917A1DAECA52}" destId="{4D7E73AF-4E8F-4072-A4AA-B409194E9DAC}" srcOrd="0" destOrd="0" presId="urn:microsoft.com/office/officeart/2008/layout/AccentedPicture"/>
    <dgm:cxn modelId="{EAFD3FC4-F5D2-4F89-9DD1-7EADD9B21024}" srcId="{B7CAF57E-4521-404C-BDF0-D290DD09AE5C}" destId="{C70562D1-9BE2-4961-8F27-65909EE516C0}" srcOrd="3" destOrd="0" parTransId="{646EE0C1-79FF-4A84-902E-4511687CAE86}" sibTransId="{78EECFB5-56D4-47EE-B0A7-0572844FFA6B}"/>
    <dgm:cxn modelId="{95EAC5A9-CB0B-4F2A-9A99-CC74702BD8E1}" srcId="{B7CAF57E-4521-404C-BDF0-D290DD09AE5C}" destId="{3A8984CE-4D28-4961-A5CE-57AF6F3425EE}" srcOrd="1" destOrd="0" parTransId="{61CA71E6-9621-44E9-AD93-00A7E9906560}" sibTransId="{48867A78-6A41-45D0-9DF0-B2F3B93FAAED}"/>
    <dgm:cxn modelId="{B7C03B19-3815-44EC-9F2E-89313A9EB98C}" srcId="{B7CAF57E-4521-404C-BDF0-D290DD09AE5C}" destId="{C046DBEA-5CA1-4AB5-83BE-95923DD8D89B}" srcOrd="6" destOrd="0" parTransId="{845BB58D-1E6E-435E-8C3D-D4EF4D190717}" sibTransId="{CF42FAAB-759F-4FD8-8131-A6D9810A278A}"/>
    <dgm:cxn modelId="{AFA8775C-B729-4C1F-9E38-519FDBEC5B0A}" type="presOf" srcId="{700A8DC4-5871-473C-9C07-B8E674CCAC13}" destId="{4409180A-9C93-499A-A1E8-7E5EF448866F}" srcOrd="0" destOrd="0" presId="urn:microsoft.com/office/officeart/2008/layout/AccentedPicture"/>
    <dgm:cxn modelId="{049C0C76-5DD7-408C-8230-E0D15650D68A}" srcId="{B7CAF57E-4521-404C-BDF0-D290DD09AE5C}" destId="{CC6EFE57-B06E-4F42-83D7-72AE0F2BCD6F}" srcOrd="0" destOrd="0" parTransId="{65B4C902-856E-4DE5-8639-2E0CEE6B613B}" sibTransId="{700A8DC4-5871-473C-9C07-B8E674CCAC13}"/>
    <dgm:cxn modelId="{07EEB35C-EC46-42AA-9635-639076189FF3}" type="presOf" srcId="{B7CAF57E-4521-404C-BDF0-D290DD09AE5C}" destId="{7967EC98-CE72-4D91-96FA-07D76723C260}" srcOrd="0" destOrd="0" presId="urn:microsoft.com/office/officeart/2008/layout/AccentedPicture"/>
    <dgm:cxn modelId="{4DE8D80B-D846-4D2E-931B-E903B5038BDE}" type="presOf" srcId="{0A6CF4B6-6E3E-4B13-820F-490086679269}" destId="{51D111F4-A3CF-4C9B-A219-748F6028959F}" srcOrd="0" destOrd="0" presId="urn:microsoft.com/office/officeart/2008/layout/AccentedPicture"/>
    <dgm:cxn modelId="{1EADC2DC-2B89-4CDB-B7D1-6329FCD2034C}" srcId="{B7CAF57E-4521-404C-BDF0-D290DD09AE5C}" destId="{0A6CF4B6-6E3E-4B13-820F-490086679269}" srcOrd="5" destOrd="0" parTransId="{D1547667-3EAD-416D-91E0-C80AABA3F851}" sibTransId="{4973B5C4-4BDD-4944-B325-4ADBCF5DAAB8}"/>
    <dgm:cxn modelId="{7D8FCBD5-0067-4CA2-BA60-FE71D2FF6FA0}" srcId="{B7CAF57E-4521-404C-BDF0-D290DD09AE5C}" destId="{51618FAA-C9F1-48B9-8949-866EDAAC22B0}" srcOrd="7" destOrd="0" parTransId="{F0298936-51A6-461F-80B2-242C1C6DC032}" sibTransId="{D70351B4-093C-403A-9D3C-017BF6981626}"/>
    <dgm:cxn modelId="{DA7BAE7B-7AC0-4716-8057-3CDEA2ACCAFF}" srcId="{B7CAF57E-4521-404C-BDF0-D290DD09AE5C}" destId="{B660E39A-ECBB-4DB3-9E8C-917A1DAECA52}" srcOrd="4" destOrd="0" parTransId="{5438F14D-53C4-490D-AD6C-630E3ABE451C}" sibTransId="{8CE7A207-96C7-4FB1-97AC-C59145CD5A1A}"/>
    <dgm:cxn modelId="{106EE4FD-4A1B-4CED-A945-B57274EBC3AA}" srcId="{B7CAF57E-4521-404C-BDF0-D290DD09AE5C}" destId="{0EF368A8-500F-46BA-8415-27308544EDCB}" srcOrd="2" destOrd="0" parTransId="{5A27228F-9BC5-40A0-A32A-20FF55180450}" sibTransId="{0FDFE942-FEF8-4C66-BCCF-45AE0FAB0D29}"/>
    <dgm:cxn modelId="{683F9FFC-D68E-4254-ADD9-722070C3A66F}" type="presOf" srcId="{CC6EFE57-B06E-4F42-83D7-72AE0F2BCD6F}" destId="{80FE856D-CD27-4335-B66A-03D6CDB5E96F}" srcOrd="0" destOrd="0" presId="urn:microsoft.com/office/officeart/2008/layout/AccentedPicture"/>
    <dgm:cxn modelId="{BDB04C45-7908-45D4-BF45-6556DCE12AC2}" type="presOf" srcId="{51618FAA-C9F1-48B9-8949-866EDAAC22B0}" destId="{18CE0118-76D2-4ACB-B456-F232639A7329}" srcOrd="0" destOrd="0" presId="urn:microsoft.com/office/officeart/2008/layout/AccentedPicture"/>
    <dgm:cxn modelId="{78905EC5-7A8B-4202-812F-C63CA2EFD2A0}" type="presParOf" srcId="{7967EC98-CE72-4D91-96FA-07D76723C260}" destId="{4409180A-9C93-499A-A1E8-7E5EF448866F}" srcOrd="0" destOrd="0" presId="urn:microsoft.com/office/officeart/2008/layout/AccentedPicture"/>
    <dgm:cxn modelId="{BBBFC08C-5BE8-459B-A29B-D5913B6CAB48}" type="presParOf" srcId="{7967EC98-CE72-4D91-96FA-07D76723C260}" destId="{80FE856D-CD27-4335-B66A-03D6CDB5E96F}" srcOrd="1" destOrd="0" presId="urn:microsoft.com/office/officeart/2008/layout/AccentedPicture"/>
    <dgm:cxn modelId="{985BFE13-7407-41BE-B799-D90FE5F4DDDD}" type="presParOf" srcId="{7967EC98-CE72-4D91-96FA-07D76723C260}" destId="{A3B4EBE0-38E5-4812-93EB-C61E7CD5F736}" srcOrd="2" destOrd="0" presId="urn:microsoft.com/office/officeart/2008/layout/AccentedPicture"/>
    <dgm:cxn modelId="{CF5C9F80-2D14-493F-8B56-C46FB34D65F0}" type="presParOf" srcId="{A3B4EBE0-38E5-4812-93EB-C61E7CD5F736}" destId="{995E7248-E83B-46BA-833E-ED8BF21AB468}" srcOrd="0" destOrd="0" presId="urn:microsoft.com/office/officeart/2008/layout/AccentedPicture"/>
    <dgm:cxn modelId="{F6406EB0-B07F-461C-AAC4-1634DD7AED50}" type="presParOf" srcId="{995E7248-E83B-46BA-833E-ED8BF21AB468}" destId="{E9A85F1A-522C-43E9-99A1-2AD8B98084F3}" srcOrd="0" destOrd="0" presId="urn:microsoft.com/office/officeart/2008/layout/AccentedPicture"/>
    <dgm:cxn modelId="{14625613-1277-4A5D-B005-35AF785DDF48}" type="presParOf" srcId="{995E7248-E83B-46BA-833E-ED8BF21AB468}" destId="{F26E116A-C8BE-42AB-A8B3-60F5B9A608B9}" srcOrd="1" destOrd="0" presId="urn:microsoft.com/office/officeart/2008/layout/AccentedPicture"/>
    <dgm:cxn modelId="{27FA347F-385F-4EB0-A1F9-6B682C511465}" type="presParOf" srcId="{995E7248-E83B-46BA-833E-ED8BF21AB468}" destId="{C3E4E6BE-DE83-4552-9FC7-71A0FBAE2098}" srcOrd="2" destOrd="0" presId="urn:microsoft.com/office/officeart/2008/layout/AccentedPicture"/>
    <dgm:cxn modelId="{C1BCD0AC-DD9C-48E4-91B3-4277381DD7CF}" type="presParOf" srcId="{C3E4E6BE-DE83-4552-9FC7-71A0FBAE2098}" destId="{F984D5FD-74B7-4412-8ED5-DD0126E9383E}" srcOrd="0" destOrd="0" presId="urn:microsoft.com/office/officeart/2008/layout/AccentedPicture"/>
    <dgm:cxn modelId="{0B86340F-3EA4-4512-B93D-FF131A4D0E20}" type="presParOf" srcId="{A3B4EBE0-38E5-4812-93EB-C61E7CD5F736}" destId="{458A4EAC-1888-4F2E-BB5C-2CBF5D848785}" srcOrd="1" destOrd="0" presId="urn:microsoft.com/office/officeart/2008/layout/AccentedPicture"/>
    <dgm:cxn modelId="{5696CB23-D0A5-45FD-B11E-AE0FB6FC6C06}" type="presParOf" srcId="{A3B4EBE0-38E5-4812-93EB-C61E7CD5F736}" destId="{1A39038D-1322-4D73-9824-2E49563ECBE9}" srcOrd="2" destOrd="0" presId="urn:microsoft.com/office/officeart/2008/layout/AccentedPicture"/>
    <dgm:cxn modelId="{9E022732-7B70-4C9B-87FE-F41814195651}" type="presParOf" srcId="{1A39038D-1322-4D73-9824-2E49563ECBE9}" destId="{F09F513C-DCCE-42AA-A85C-19619CC250A5}" srcOrd="0" destOrd="0" presId="urn:microsoft.com/office/officeart/2008/layout/AccentedPicture"/>
    <dgm:cxn modelId="{7DB0E81D-0CE8-438E-AEAD-2CDC84F0647E}" type="presParOf" srcId="{1A39038D-1322-4D73-9824-2E49563ECBE9}" destId="{1FA7E1AD-EA3F-42B4-B6BD-53D8C6D2D230}" srcOrd="1" destOrd="0" presId="urn:microsoft.com/office/officeart/2008/layout/AccentedPicture"/>
    <dgm:cxn modelId="{6AA6EC4A-B08B-459B-897A-91BC16C1F508}" type="presParOf" srcId="{1A39038D-1322-4D73-9824-2E49563ECBE9}" destId="{B48644DE-908A-4D4F-9705-C07805774C09}" srcOrd="2" destOrd="0" presId="urn:microsoft.com/office/officeart/2008/layout/AccentedPicture"/>
    <dgm:cxn modelId="{B55A7CBB-75E4-4CA2-AC38-AA091D74C6DE}" type="presParOf" srcId="{B48644DE-908A-4D4F-9705-C07805774C09}" destId="{132E8049-B792-46BA-87F1-B42672C7EFF8}" srcOrd="0" destOrd="0" presId="urn:microsoft.com/office/officeart/2008/layout/AccentedPicture"/>
    <dgm:cxn modelId="{57542F95-ADA2-4D9D-B026-0420C1B04D0E}" type="presParOf" srcId="{A3B4EBE0-38E5-4812-93EB-C61E7CD5F736}" destId="{4261511F-699C-4C03-BF17-D283E269CFD3}" srcOrd="3" destOrd="0" presId="urn:microsoft.com/office/officeart/2008/layout/AccentedPicture"/>
    <dgm:cxn modelId="{576558A4-9368-46A8-BC97-0A40C2A1400E}" type="presParOf" srcId="{A3B4EBE0-38E5-4812-93EB-C61E7CD5F736}" destId="{C007C066-C767-4117-AC9A-058CD0AC3142}" srcOrd="4" destOrd="0" presId="urn:microsoft.com/office/officeart/2008/layout/AccentedPicture"/>
    <dgm:cxn modelId="{2A9183D6-A021-418E-B853-16D3E74A06AB}" type="presParOf" srcId="{C007C066-C767-4117-AC9A-058CD0AC3142}" destId="{ED52697F-E8FF-40B7-82F7-7FD992C3A2EF}" srcOrd="0" destOrd="0" presId="urn:microsoft.com/office/officeart/2008/layout/AccentedPicture"/>
    <dgm:cxn modelId="{966A2817-5CEE-4D5A-858A-356C9E66F779}" type="presParOf" srcId="{C007C066-C767-4117-AC9A-058CD0AC3142}" destId="{78714EBD-616E-4AD9-B862-3F1710889228}" srcOrd="1" destOrd="0" presId="urn:microsoft.com/office/officeart/2008/layout/AccentedPicture"/>
    <dgm:cxn modelId="{BD40A4F8-27CB-48E9-ADEF-81D6BF6EBE3B}" type="presParOf" srcId="{C007C066-C767-4117-AC9A-058CD0AC3142}" destId="{9B97002D-07C9-476A-8681-C06EEA213217}" srcOrd="2" destOrd="0" presId="urn:microsoft.com/office/officeart/2008/layout/AccentedPicture"/>
    <dgm:cxn modelId="{177416BA-AA91-41C7-9B74-29A15F0F8367}" type="presParOf" srcId="{9B97002D-07C9-476A-8681-C06EEA213217}" destId="{0F65F1CD-A1BB-44B4-A028-9D5A5BE00C99}" srcOrd="0" destOrd="0" presId="urn:microsoft.com/office/officeart/2008/layout/AccentedPicture"/>
    <dgm:cxn modelId="{1BB3B2DC-B0C5-452C-8ECC-645C4A3737F7}" type="presParOf" srcId="{A3B4EBE0-38E5-4812-93EB-C61E7CD5F736}" destId="{B4E2DDDD-3EAE-4B67-9AA6-22E439914C0B}" srcOrd="5" destOrd="0" presId="urn:microsoft.com/office/officeart/2008/layout/AccentedPicture"/>
    <dgm:cxn modelId="{C9E2B6BC-0F09-4276-8E55-B8F726AC85CD}" type="presParOf" srcId="{A3B4EBE0-38E5-4812-93EB-C61E7CD5F736}" destId="{324D8DAC-CA44-4C55-ABDA-5985353AFD63}" srcOrd="6" destOrd="0" presId="urn:microsoft.com/office/officeart/2008/layout/AccentedPicture"/>
    <dgm:cxn modelId="{009027C5-FADC-4025-86A4-808A781C043B}" type="presParOf" srcId="{324D8DAC-CA44-4C55-ABDA-5985353AFD63}" destId="{E8B6BDA8-DCB4-40B8-911D-D1805455F55C}" srcOrd="0" destOrd="0" presId="urn:microsoft.com/office/officeart/2008/layout/AccentedPicture"/>
    <dgm:cxn modelId="{347E2775-54B0-4318-A7D3-7C19221B6471}" type="presParOf" srcId="{324D8DAC-CA44-4C55-ABDA-5985353AFD63}" destId="{0E2916ED-CE15-494E-AC36-504BC1C4A3F3}" srcOrd="1" destOrd="0" presId="urn:microsoft.com/office/officeart/2008/layout/AccentedPicture"/>
    <dgm:cxn modelId="{1A681757-C9B4-451E-8A39-A6F85E083A82}" type="presParOf" srcId="{324D8DAC-CA44-4C55-ABDA-5985353AFD63}" destId="{46CF9B7A-0C7A-46E7-9D25-2F2DE96EBB0E}" srcOrd="2" destOrd="0" presId="urn:microsoft.com/office/officeart/2008/layout/AccentedPicture"/>
    <dgm:cxn modelId="{C1E312CC-AEBD-4F71-AAF4-0195C3C0ED99}" type="presParOf" srcId="{46CF9B7A-0C7A-46E7-9D25-2F2DE96EBB0E}" destId="{4D7E73AF-4E8F-4072-A4AA-B409194E9DAC}" srcOrd="0" destOrd="0" presId="urn:microsoft.com/office/officeart/2008/layout/AccentedPicture"/>
    <dgm:cxn modelId="{BBFC95E4-A79C-4709-BAA5-2F57CE6D0BAD}" type="presParOf" srcId="{A3B4EBE0-38E5-4812-93EB-C61E7CD5F736}" destId="{259CC697-D9D4-4849-824B-3911A22F4737}" srcOrd="7" destOrd="0" presId="urn:microsoft.com/office/officeart/2008/layout/AccentedPicture"/>
    <dgm:cxn modelId="{0A397A06-4E76-4EB0-8CC8-B6A5BF95BB69}" type="presParOf" srcId="{A3B4EBE0-38E5-4812-93EB-C61E7CD5F736}" destId="{6D7C3BDE-CB99-4750-8FC6-59D2AA1040BD}" srcOrd="8" destOrd="0" presId="urn:microsoft.com/office/officeart/2008/layout/AccentedPicture"/>
    <dgm:cxn modelId="{C54301DF-FBD0-45E0-B36C-B1F2FDE1DA4A}" type="presParOf" srcId="{6D7C3BDE-CB99-4750-8FC6-59D2AA1040BD}" destId="{E79E2ED3-BAD8-462E-8F5E-F7A221A7319C}" srcOrd="0" destOrd="0" presId="urn:microsoft.com/office/officeart/2008/layout/AccentedPicture"/>
    <dgm:cxn modelId="{D8CBDDF8-EAAE-4B55-B3F2-BE6372E80C7A}" type="presParOf" srcId="{6D7C3BDE-CB99-4750-8FC6-59D2AA1040BD}" destId="{05427D5E-54C5-4E56-910D-E47CBE4F2608}" srcOrd="1" destOrd="0" presId="urn:microsoft.com/office/officeart/2008/layout/AccentedPicture"/>
    <dgm:cxn modelId="{4E00EACE-319E-47E8-B377-4CA41680D7F0}" type="presParOf" srcId="{6D7C3BDE-CB99-4750-8FC6-59D2AA1040BD}" destId="{19A33DE6-4266-439B-8D3C-EF22F3133A83}" srcOrd="2" destOrd="0" presId="urn:microsoft.com/office/officeart/2008/layout/AccentedPicture"/>
    <dgm:cxn modelId="{F2EE94EB-6072-44F0-8D40-CAD6FE4252CF}" type="presParOf" srcId="{19A33DE6-4266-439B-8D3C-EF22F3133A83}" destId="{51D111F4-A3CF-4C9B-A219-748F6028959F}" srcOrd="0" destOrd="0" presId="urn:microsoft.com/office/officeart/2008/layout/AccentedPicture"/>
    <dgm:cxn modelId="{B6A587D7-658D-41F0-B86C-92FD2EE84E8C}" type="presParOf" srcId="{A3B4EBE0-38E5-4812-93EB-C61E7CD5F736}" destId="{A2EABD5C-DB4A-4970-85F7-41DD8B4E8E0C}" srcOrd="9" destOrd="0" presId="urn:microsoft.com/office/officeart/2008/layout/AccentedPicture"/>
    <dgm:cxn modelId="{651968A1-6AC6-4D4E-952C-9CADFA5C55C1}" type="presParOf" srcId="{A3B4EBE0-38E5-4812-93EB-C61E7CD5F736}" destId="{41CC9CBA-B148-4DCB-8AC4-DEC3211927F3}" srcOrd="10" destOrd="0" presId="urn:microsoft.com/office/officeart/2008/layout/AccentedPicture"/>
    <dgm:cxn modelId="{3CBF7012-9207-4967-AA08-62ADBE05953B}" type="presParOf" srcId="{41CC9CBA-B148-4DCB-8AC4-DEC3211927F3}" destId="{F231E4CF-9889-4DE7-A067-442642C30883}" srcOrd="0" destOrd="0" presId="urn:microsoft.com/office/officeart/2008/layout/AccentedPicture"/>
    <dgm:cxn modelId="{F734FF4F-90F7-493C-854D-3BA026693214}" type="presParOf" srcId="{41CC9CBA-B148-4DCB-8AC4-DEC3211927F3}" destId="{62330ADF-0BED-4652-AD49-03D224D99E89}" srcOrd="1" destOrd="0" presId="urn:microsoft.com/office/officeart/2008/layout/AccentedPicture"/>
    <dgm:cxn modelId="{1AC3C0A9-BD1B-4893-88D6-AB732193333D}" type="presParOf" srcId="{41CC9CBA-B148-4DCB-8AC4-DEC3211927F3}" destId="{FDCF9C8E-CEB2-4109-A8F6-A14A63BCC36F}" srcOrd="2" destOrd="0" presId="urn:microsoft.com/office/officeart/2008/layout/AccentedPicture"/>
    <dgm:cxn modelId="{B8AF6706-15BB-4971-9B7E-09EF8F37F9BD}" type="presParOf" srcId="{FDCF9C8E-CEB2-4109-A8F6-A14A63BCC36F}" destId="{F74DED27-F76C-4B62-B2B1-3B2866E07A4B}" srcOrd="0" destOrd="0" presId="urn:microsoft.com/office/officeart/2008/layout/AccentedPicture"/>
    <dgm:cxn modelId="{0DD3F85B-69C7-4541-ABC7-CB5680C828F0}" type="presParOf" srcId="{A3B4EBE0-38E5-4812-93EB-C61E7CD5F736}" destId="{64D7D158-1FD3-4209-B08C-F912F900B2C2}" srcOrd="11" destOrd="0" presId="urn:microsoft.com/office/officeart/2008/layout/AccentedPicture"/>
    <dgm:cxn modelId="{CDD6C535-28FF-4346-A1AF-96DBD6BC8CE6}" type="presParOf" srcId="{A3B4EBE0-38E5-4812-93EB-C61E7CD5F736}" destId="{E88CDD85-2F55-4622-9556-F864F06BF5D2}" srcOrd="12" destOrd="0" presId="urn:microsoft.com/office/officeart/2008/layout/AccentedPicture"/>
    <dgm:cxn modelId="{BD117F92-2F9F-4B25-9B32-C087192020EB}" type="presParOf" srcId="{E88CDD85-2F55-4622-9556-F864F06BF5D2}" destId="{EC249469-B53B-46AE-A5EA-878BEE9632CB}" srcOrd="0" destOrd="0" presId="urn:microsoft.com/office/officeart/2008/layout/AccentedPicture"/>
    <dgm:cxn modelId="{8E9242D1-ECC6-4696-A2EF-BFFA2AD2B824}" type="presParOf" srcId="{E88CDD85-2F55-4622-9556-F864F06BF5D2}" destId="{94C6342F-DD60-48F0-9C8F-B36D35523FC2}" srcOrd="1" destOrd="0" presId="urn:microsoft.com/office/officeart/2008/layout/AccentedPicture"/>
    <dgm:cxn modelId="{26F2B9EB-EBAE-45FF-93D7-084E4592E774}" type="presParOf" srcId="{E88CDD85-2F55-4622-9556-F864F06BF5D2}" destId="{918BAFAD-5738-4EFE-A7C1-BA2C53C3F75A}" srcOrd="2" destOrd="0" presId="urn:microsoft.com/office/officeart/2008/layout/AccentedPicture"/>
    <dgm:cxn modelId="{1110CADF-7916-4F58-A5A9-532DE1CDF8F6}" type="presParOf" srcId="{918BAFAD-5738-4EFE-A7C1-BA2C53C3F75A}" destId="{18CE0118-76D2-4ACB-B456-F232639A7329}" srcOrd="0" destOrd="0" presId="urn:microsoft.com/office/officeart/2008/layout/AccentedPicture"/>
    <dgm:cxn modelId="{84FD452C-7494-4BE8-9D21-200730C99C90}" type="presParOf" srcId="{7967EC98-CE72-4D91-96FA-07D76723C260}" destId="{C01A6444-7C70-4DC7-A2FD-3867C86B72B7}" srcOrd="3" destOrd="0" presId="urn:microsoft.com/office/officeart/2008/layout/AccentedPicture"/>
    <dgm:cxn modelId="{D35B67DD-41BF-415C-8061-7F39F2451186}" type="presParOf" srcId="{C01A6444-7C70-4DC7-A2FD-3867C86B72B7}" destId="{644B48AC-5149-4223-9F7E-D46CD616730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244A42-6EDE-4E3A-B191-07FFE4A04C43}" type="doc">
      <dgm:prSet loTypeId="urn:microsoft.com/office/officeart/2008/layout/AccentedPicture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2E83000-77A9-465A-AE01-0106A65AB30E}">
      <dgm:prSet phldrT="[Текст]" custT="1"/>
      <dgm:spPr/>
      <dgm:t>
        <a:bodyPr/>
        <a:lstStyle/>
        <a:p>
          <a:pPr algn="ctr"/>
          <a:r>
            <a:rPr lang="ru-RU" sz="3200" b="1" dirty="0" smtClean="0">
              <a:solidFill>
                <a:srgbClr val="002060"/>
              </a:solidFill>
            </a:rPr>
            <a:t>ПРОГРАММЫ  И  ТЕХНОЛОГИИ  ДОШКОЛЬНОГО  ОБРАЗОВАНИЯ</a:t>
          </a:r>
          <a:endParaRPr lang="ru-RU" sz="3200" b="1" dirty="0">
            <a:solidFill>
              <a:srgbClr val="002060"/>
            </a:solidFill>
          </a:endParaRPr>
        </a:p>
      </dgm:t>
    </dgm:pt>
    <dgm:pt modelId="{361A07EA-628C-4A21-9B47-3BC9FFBDB7C2}" type="parTrans" cxnId="{7D07028D-4057-44BA-A3E5-9F6E083961F0}">
      <dgm:prSet/>
      <dgm:spPr/>
      <dgm:t>
        <a:bodyPr/>
        <a:lstStyle/>
        <a:p>
          <a:endParaRPr lang="ru-RU"/>
        </a:p>
      </dgm:t>
    </dgm:pt>
    <dgm:pt modelId="{3B7CAE57-CA58-47DE-9511-A2AD53E85503}" type="sibTrans" cxnId="{7D07028D-4057-44BA-A3E5-9F6E083961F0}">
      <dgm:prSet/>
      <dgm:spPr/>
      <dgm:t>
        <a:bodyPr/>
        <a:lstStyle/>
        <a:p>
          <a:endParaRPr lang="ru-RU"/>
        </a:p>
      </dgm:t>
    </dgm:pt>
    <dgm:pt modelId="{D4FB3B62-0522-4557-B7B3-045FE1C3AB8E}">
      <dgm:prSet custT="1"/>
      <dgm:spPr/>
      <dgm:t>
        <a:bodyPr/>
        <a:lstStyle/>
        <a:p>
          <a:r>
            <a:rPr lang="ru-RU" sz="2000" b="1" smtClean="0"/>
            <a:t>«</a:t>
          </a:r>
          <a:r>
            <a:rPr lang="ru-RU" sz="2000" b="1" dirty="0" smtClean="0"/>
            <a:t>Приобщение детей к истокам русской народной культуры» Князева О.Л. </a:t>
          </a:r>
        </a:p>
        <a:p>
          <a:endParaRPr lang="ru-RU" sz="2000" b="1" dirty="0"/>
        </a:p>
      </dgm:t>
    </dgm:pt>
    <dgm:pt modelId="{B70A8D18-8505-4C11-98D0-6DA10081E028}" type="parTrans" cxnId="{C48DE77B-7945-4D85-A8C2-E2062E752551}">
      <dgm:prSet/>
      <dgm:spPr/>
      <dgm:t>
        <a:bodyPr/>
        <a:lstStyle/>
        <a:p>
          <a:endParaRPr lang="ru-RU"/>
        </a:p>
      </dgm:t>
    </dgm:pt>
    <dgm:pt modelId="{96E72513-421D-4485-8290-EBBFC29690DF}" type="sibTrans" cxnId="{C48DE77B-7945-4D85-A8C2-E2062E752551}">
      <dgm:prSet/>
      <dgm:spPr/>
      <dgm:t>
        <a:bodyPr/>
        <a:lstStyle/>
        <a:p>
          <a:endParaRPr lang="ru-RU"/>
        </a:p>
      </dgm:t>
    </dgm:pt>
    <dgm:pt modelId="{3DA8B286-11BE-4CD8-B385-61F096E12E48}">
      <dgm:prSet custT="1"/>
      <dgm:spPr/>
      <dgm:t>
        <a:bodyPr/>
        <a:lstStyle/>
        <a:p>
          <a:pPr algn="ctr">
            <a:lnSpc>
              <a:spcPct val="100000"/>
            </a:lnSpc>
          </a:pPr>
          <a:endParaRPr lang="ru-RU" sz="1800" b="1" dirty="0" smtClean="0"/>
        </a:p>
        <a:p>
          <a:pPr algn="ctr">
            <a:lnSpc>
              <a:spcPct val="100000"/>
            </a:lnSpc>
          </a:pPr>
          <a:r>
            <a:rPr lang="ru-RU" sz="2000" b="1" smtClean="0"/>
            <a:t>«</a:t>
          </a:r>
          <a:r>
            <a:rPr lang="ru-RU" sz="2000" b="1" dirty="0" smtClean="0"/>
            <a:t>Дифференцированный подход на занятиях по физической культуре с детьми дошкольного возраста» </a:t>
          </a:r>
          <a:r>
            <a:rPr lang="ru-RU" sz="2000" b="1" dirty="0" err="1" smtClean="0"/>
            <a:t>Рунова</a:t>
          </a:r>
          <a:r>
            <a:rPr lang="ru-RU" sz="2000" b="1" dirty="0" smtClean="0"/>
            <a:t> М.А.;</a:t>
          </a:r>
          <a:endParaRPr lang="ru-RU" sz="2000" b="1" dirty="0"/>
        </a:p>
      </dgm:t>
    </dgm:pt>
    <dgm:pt modelId="{DEEA8B6A-5474-4E4C-B30B-4A5E217FA108}" type="parTrans" cxnId="{05BB06A7-ACD9-4091-95A0-824DFD8CE7DB}">
      <dgm:prSet/>
      <dgm:spPr/>
      <dgm:t>
        <a:bodyPr/>
        <a:lstStyle/>
        <a:p>
          <a:endParaRPr lang="ru-RU"/>
        </a:p>
      </dgm:t>
    </dgm:pt>
    <dgm:pt modelId="{DB3BD5F3-5001-470D-A3FB-B9EAD23EE438}" type="sibTrans" cxnId="{05BB06A7-ACD9-4091-95A0-824DFD8CE7DB}">
      <dgm:prSet/>
      <dgm:spPr/>
      <dgm:t>
        <a:bodyPr/>
        <a:lstStyle/>
        <a:p>
          <a:endParaRPr lang="ru-RU"/>
        </a:p>
      </dgm:t>
    </dgm:pt>
    <dgm:pt modelId="{1A8B0C92-FC71-4ED7-9492-B1231768DECB}">
      <dgm:prSet custT="1"/>
      <dgm:spPr/>
      <dgm:t>
        <a:bodyPr/>
        <a:lstStyle/>
        <a:p>
          <a:r>
            <a:rPr lang="ru-RU" sz="2000" b="1" dirty="0" smtClean="0"/>
            <a:t>«Основы безопасности жизнедеятельности  детей дошкольного возраста» </a:t>
          </a:r>
          <a:r>
            <a:rPr lang="ru-RU" sz="2000" b="1" dirty="0" err="1" smtClean="0"/>
            <a:t>Стеркина</a:t>
          </a:r>
          <a:r>
            <a:rPr lang="ru-RU" sz="2000" b="1" dirty="0" smtClean="0"/>
            <a:t> Р.Б.</a:t>
          </a:r>
          <a:endParaRPr lang="ru-RU" sz="2000" b="1" dirty="0"/>
        </a:p>
      </dgm:t>
    </dgm:pt>
    <dgm:pt modelId="{C4EE1D0B-043B-45AF-A04B-BB42A61BB097}" type="parTrans" cxnId="{53DF7E91-351F-4A01-ABE6-902B3C519114}">
      <dgm:prSet/>
      <dgm:spPr/>
      <dgm:t>
        <a:bodyPr/>
        <a:lstStyle/>
        <a:p>
          <a:endParaRPr lang="ru-RU"/>
        </a:p>
      </dgm:t>
    </dgm:pt>
    <dgm:pt modelId="{07589C4E-7E50-4F72-A2F9-1322515396F4}" type="sibTrans" cxnId="{53DF7E91-351F-4A01-ABE6-902B3C519114}">
      <dgm:prSet/>
      <dgm:spPr/>
      <dgm:t>
        <a:bodyPr/>
        <a:lstStyle/>
        <a:p>
          <a:endParaRPr lang="ru-RU"/>
        </a:p>
      </dgm:t>
    </dgm:pt>
    <dgm:pt modelId="{C27E217B-F01F-4A3D-9454-C30EEA0965D6}">
      <dgm:prSet custT="1"/>
      <dgm:spPr/>
      <dgm:t>
        <a:bodyPr/>
        <a:lstStyle/>
        <a:p>
          <a:r>
            <a:rPr lang="ru-RU" sz="2000" b="1" dirty="0" smtClean="0"/>
            <a:t>«Я, ты, мы» Князева О.Л.</a:t>
          </a:r>
          <a:endParaRPr lang="ru-RU" sz="2000" b="1" dirty="0"/>
        </a:p>
      </dgm:t>
    </dgm:pt>
    <dgm:pt modelId="{32D30AA4-0768-4E08-ABB8-8DDB79AAA6B0}" type="parTrans" cxnId="{B6EC66DD-8244-4950-8B9C-D5F528CA5191}">
      <dgm:prSet/>
      <dgm:spPr/>
      <dgm:t>
        <a:bodyPr/>
        <a:lstStyle/>
        <a:p>
          <a:endParaRPr lang="ru-RU"/>
        </a:p>
      </dgm:t>
    </dgm:pt>
    <dgm:pt modelId="{637D8022-4340-42EF-AD08-E2E85C7C7C3D}" type="sibTrans" cxnId="{B6EC66DD-8244-4950-8B9C-D5F528CA5191}">
      <dgm:prSet/>
      <dgm:spPr/>
      <dgm:t>
        <a:bodyPr/>
        <a:lstStyle/>
        <a:p>
          <a:endParaRPr lang="ru-RU"/>
        </a:p>
      </dgm:t>
    </dgm:pt>
    <dgm:pt modelId="{329BA90D-BABD-480B-92E6-A27AFC333C22}">
      <dgm:prSet custT="1"/>
      <dgm:spPr/>
      <dgm:t>
        <a:bodyPr/>
        <a:lstStyle/>
        <a:p>
          <a:r>
            <a:rPr lang="ru-RU" sz="2000" b="1" dirty="0" smtClean="0"/>
            <a:t>«Цветные ладошки» Лыкова И.</a:t>
          </a:r>
          <a:endParaRPr lang="ru-RU" sz="2000" b="1" dirty="0"/>
        </a:p>
      </dgm:t>
    </dgm:pt>
    <dgm:pt modelId="{865FCE72-B732-4300-90B7-789FB7FEE4E6}" type="parTrans" cxnId="{64FA987D-97AB-46DD-8169-B21DDA47ACD0}">
      <dgm:prSet/>
      <dgm:spPr/>
      <dgm:t>
        <a:bodyPr/>
        <a:lstStyle/>
        <a:p>
          <a:endParaRPr lang="ru-RU"/>
        </a:p>
      </dgm:t>
    </dgm:pt>
    <dgm:pt modelId="{31D76E5A-88F5-4CD6-B7BE-121671FB71B5}" type="sibTrans" cxnId="{64FA987D-97AB-46DD-8169-B21DDA47ACD0}">
      <dgm:prSet/>
      <dgm:spPr/>
      <dgm:t>
        <a:bodyPr/>
        <a:lstStyle/>
        <a:p>
          <a:endParaRPr lang="ru-RU"/>
        </a:p>
      </dgm:t>
    </dgm:pt>
    <dgm:pt modelId="{95922DD3-0D4E-4B70-9257-4DE0568E819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 smtClean="0"/>
            <a:t>«Ладушки» </a:t>
          </a:r>
          <a:r>
            <a:rPr lang="ru-RU" sz="2000" b="1" dirty="0" err="1" smtClean="0"/>
            <a:t>Коплунова</a:t>
          </a:r>
          <a:r>
            <a:rPr lang="ru-RU" sz="2000" b="1" dirty="0" smtClean="0"/>
            <a:t> И.  </a:t>
          </a:r>
          <a:endParaRPr lang="ru-RU" sz="2000" b="1" dirty="0"/>
        </a:p>
      </dgm:t>
    </dgm:pt>
    <dgm:pt modelId="{E925D40E-6A75-42CE-95DA-82450E72D186}" type="parTrans" cxnId="{77985DE0-E1F4-4632-81F4-E802609B9F27}">
      <dgm:prSet/>
      <dgm:spPr/>
      <dgm:t>
        <a:bodyPr/>
        <a:lstStyle/>
        <a:p>
          <a:endParaRPr lang="ru-RU"/>
        </a:p>
      </dgm:t>
    </dgm:pt>
    <dgm:pt modelId="{AA30436A-F7CF-4D20-B26E-B4297871DFC4}" type="sibTrans" cxnId="{77985DE0-E1F4-4632-81F4-E802609B9F27}">
      <dgm:prSet/>
      <dgm:spPr/>
      <dgm:t>
        <a:bodyPr/>
        <a:lstStyle/>
        <a:p>
          <a:endParaRPr lang="ru-RU"/>
        </a:p>
      </dgm:t>
    </dgm:pt>
    <dgm:pt modelId="{ED69ECA8-B7C4-456A-AB18-8EB7F063E30A}" type="pres">
      <dgm:prSet presAssocID="{5E244A42-6EDE-4E3A-B191-07FFE4A04C43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9ABD348-D407-4B24-815F-EA1831513859}" type="pres">
      <dgm:prSet presAssocID="{3B7CAE57-CA58-47DE-9511-A2AD53E85503}" presName="picture_1" presStyleLbl="bgImgPlace1" presStyleIdx="0" presStyleCnt="1" custScaleX="93776" custScaleY="90320" custLinFactNeighborX="-5183" custLinFactNeighborY="449"/>
      <dgm:spPr/>
      <dgm:t>
        <a:bodyPr/>
        <a:lstStyle/>
        <a:p>
          <a:endParaRPr lang="ru-RU"/>
        </a:p>
      </dgm:t>
    </dgm:pt>
    <dgm:pt modelId="{F8CB95DA-C10F-436A-B9EE-F52896DC889D}" type="pres">
      <dgm:prSet presAssocID="{92E83000-77A9-465A-AE01-0106A65AB30E}" presName="text_1" presStyleLbl="node1" presStyleIdx="0" presStyleCnt="0" custScaleX="99281" custScaleY="80179" custLinFactNeighborX="4212" custLinFactNeighborY="-40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419FD2-90BE-402B-A9E5-AF310B7A9E92}" type="pres">
      <dgm:prSet presAssocID="{5E244A42-6EDE-4E3A-B191-07FFE4A04C43}" presName="linV" presStyleCnt="0"/>
      <dgm:spPr/>
      <dgm:t>
        <a:bodyPr/>
        <a:lstStyle/>
        <a:p>
          <a:endParaRPr lang="ru-RU"/>
        </a:p>
      </dgm:t>
    </dgm:pt>
    <dgm:pt modelId="{9E44615B-F200-4684-845E-4CA2CCF37736}" type="pres">
      <dgm:prSet presAssocID="{D4FB3B62-0522-4557-B7B3-045FE1C3AB8E}" presName="pair" presStyleCnt="0"/>
      <dgm:spPr/>
      <dgm:t>
        <a:bodyPr/>
        <a:lstStyle/>
        <a:p>
          <a:endParaRPr lang="ru-RU"/>
        </a:p>
      </dgm:t>
    </dgm:pt>
    <dgm:pt modelId="{AA44F9DD-846B-4617-8042-E5C6AD9CC949}" type="pres">
      <dgm:prSet presAssocID="{D4FB3B62-0522-4557-B7B3-045FE1C3AB8E}" presName="spaceH" presStyleLbl="node1" presStyleIdx="0" presStyleCnt="0"/>
      <dgm:spPr/>
      <dgm:t>
        <a:bodyPr/>
        <a:lstStyle/>
        <a:p>
          <a:endParaRPr lang="ru-RU"/>
        </a:p>
      </dgm:t>
    </dgm:pt>
    <dgm:pt modelId="{7B5F01C0-42FE-4446-810D-05804231B44E}" type="pres">
      <dgm:prSet presAssocID="{D4FB3B62-0522-4557-B7B3-045FE1C3AB8E}" presName="desPictures" presStyleLbl="alignImgPlace1" presStyleIdx="0" presStyleCnt="6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FB79F710-4E28-48B1-ACD2-F284E3818F30}" type="pres">
      <dgm:prSet presAssocID="{D4FB3B62-0522-4557-B7B3-045FE1C3AB8E}" presName="desTextWrapper" presStyleCnt="0"/>
      <dgm:spPr/>
      <dgm:t>
        <a:bodyPr/>
        <a:lstStyle/>
        <a:p>
          <a:endParaRPr lang="ru-RU"/>
        </a:p>
      </dgm:t>
    </dgm:pt>
    <dgm:pt modelId="{5D1C7CB2-E01B-4628-8DD3-0D626F90B59B}" type="pres">
      <dgm:prSet presAssocID="{D4FB3B62-0522-4557-B7B3-045FE1C3AB8E}" presName="des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5091D7-008A-427E-9EAB-62A42BFA33A0}" type="pres">
      <dgm:prSet presAssocID="{96E72513-421D-4485-8290-EBBFC29690DF}" presName="spaceV" presStyleCnt="0"/>
      <dgm:spPr/>
      <dgm:t>
        <a:bodyPr/>
        <a:lstStyle/>
        <a:p>
          <a:endParaRPr lang="ru-RU"/>
        </a:p>
      </dgm:t>
    </dgm:pt>
    <dgm:pt modelId="{01094E87-81AD-46B9-9C31-5136A237BE47}" type="pres">
      <dgm:prSet presAssocID="{1A8B0C92-FC71-4ED7-9492-B1231768DECB}" presName="pair" presStyleCnt="0"/>
      <dgm:spPr/>
      <dgm:t>
        <a:bodyPr/>
        <a:lstStyle/>
        <a:p>
          <a:endParaRPr lang="ru-RU"/>
        </a:p>
      </dgm:t>
    </dgm:pt>
    <dgm:pt modelId="{6164DE31-EB35-43D4-B7A4-A249296F841D}" type="pres">
      <dgm:prSet presAssocID="{1A8B0C92-FC71-4ED7-9492-B1231768DECB}" presName="spaceH" presStyleLbl="node1" presStyleIdx="0" presStyleCnt="0"/>
      <dgm:spPr/>
      <dgm:t>
        <a:bodyPr/>
        <a:lstStyle/>
        <a:p>
          <a:endParaRPr lang="ru-RU"/>
        </a:p>
      </dgm:t>
    </dgm:pt>
    <dgm:pt modelId="{C2F9ABF9-ECC8-40F8-A1B0-EA7A1554C8A7}" type="pres">
      <dgm:prSet presAssocID="{1A8B0C92-FC71-4ED7-9492-B1231768DECB}" presName="desPictures" presStyleLbl="alignImgPlace1" presStyleIdx="1" presStyleCnt="6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C9F4DBEA-D74B-40E0-A99E-F1249061E2E9}" type="pres">
      <dgm:prSet presAssocID="{1A8B0C92-FC71-4ED7-9492-B1231768DECB}" presName="desTextWrapper" presStyleCnt="0"/>
      <dgm:spPr/>
      <dgm:t>
        <a:bodyPr/>
        <a:lstStyle/>
        <a:p>
          <a:endParaRPr lang="ru-RU"/>
        </a:p>
      </dgm:t>
    </dgm:pt>
    <dgm:pt modelId="{1E88D3A7-7019-4C95-8E1A-F49E105FB1DE}" type="pres">
      <dgm:prSet presAssocID="{1A8B0C92-FC71-4ED7-9492-B1231768DECB}" presName="desText" presStyleLbl="revTx" presStyleIdx="1" presStyleCnt="6" custScaleY="191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8D630-2016-4EFF-AA56-8D282CCA8A86}" type="pres">
      <dgm:prSet presAssocID="{07589C4E-7E50-4F72-A2F9-1322515396F4}" presName="spaceV" presStyleCnt="0"/>
      <dgm:spPr/>
      <dgm:t>
        <a:bodyPr/>
        <a:lstStyle/>
        <a:p>
          <a:endParaRPr lang="ru-RU"/>
        </a:p>
      </dgm:t>
    </dgm:pt>
    <dgm:pt modelId="{C4E7B7A1-0D0C-4583-B1CF-35A9EAB30CB3}" type="pres">
      <dgm:prSet presAssocID="{C27E217B-F01F-4A3D-9454-C30EEA0965D6}" presName="pair" presStyleCnt="0"/>
      <dgm:spPr/>
      <dgm:t>
        <a:bodyPr/>
        <a:lstStyle/>
        <a:p>
          <a:endParaRPr lang="ru-RU"/>
        </a:p>
      </dgm:t>
    </dgm:pt>
    <dgm:pt modelId="{C3C09FF5-A45D-4700-A979-C8FF43D53A34}" type="pres">
      <dgm:prSet presAssocID="{C27E217B-F01F-4A3D-9454-C30EEA0965D6}" presName="spaceH" presStyleLbl="node1" presStyleIdx="0" presStyleCnt="0"/>
      <dgm:spPr/>
      <dgm:t>
        <a:bodyPr/>
        <a:lstStyle/>
        <a:p>
          <a:endParaRPr lang="ru-RU"/>
        </a:p>
      </dgm:t>
    </dgm:pt>
    <dgm:pt modelId="{071F39D0-AB29-45B5-A5C6-08D26685D8F1}" type="pres">
      <dgm:prSet presAssocID="{C27E217B-F01F-4A3D-9454-C30EEA0965D6}" presName="desPictures" presStyleLbl="alignImgPlace1" presStyleIdx="2" presStyleCnt="6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E8CFE8AA-56F9-422D-AD31-E19A42E02C4F}" type="pres">
      <dgm:prSet presAssocID="{C27E217B-F01F-4A3D-9454-C30EEA0965D6}" presName="desTextWrapper" presStyleCnt="0"/>
      <dgm:spPr/>
      <dgm:t>
        <a:bodyPr/>
        <a:lstStyle/>
        <a:p>
          <a:endParaRPr lang="ru-RU"/>
        </a:p>
      </dgm:t>
    </dgm:pt>
    <dgm:pt modelId="{A7E87A1E-A795-449C-9780-59A51FB8946C}" type="pres">
      <dgm:prSet presAssocID="{C27E217B-F01F-4A3D-9454-C30EEA0965D6}" presName="des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44197-54FD-4730-B263-CBC2CC431E73}" type="pres">
      <dgm:prSet presAssocID="{637D8022-4340-42EF-AD08-E2E85C7C7C3D}" presName="spaceV" presStyleCnt="0"/>
      <dgm:spPr/>
      <dgm:t>
        <a:bodyPr/>
        <a:lstStyle/>
        <a:p>
          <a:endParaRPr lang="ru-RU"/>
        </a:p>
      </dgm:t>
    </dgm:pt>
    <dgm:pt modelId="{64B548A1-347D-4A65-A464-178E7E3F0B4E}" type="pres">
      <dgm:prSet presAssocID="{329BA90D-BABD-480B-92E6-A27AFC333C22}" presName="pair" presStyleCnt="0"/>
      <dgm:spPr/>
      <dgm:t>
        <a:bodyPr/>
        <a:lstStyle/>
        <a:p>
          <a:endParaRPr lang="ru-RU"/>
        </a:p>
      </dgm:t>
    </dgm:pt>
    <dgm:pt modelId="{3146F3FC-D20A-488F-9532-668706D57428}" type="pres">
      <dgm:prSet presAssocID="{329BA90D-BABD-480B-92E6-A27AFC333C22}" presName="spaceH" presStyleLbl="node1" presStyleIdx="0" presStyleCnt="0"/>
      <dgm:spPr/>
      <dgm:t>
        <a:bodyPr/>
        <a:lstStyle/>
        <a:p>
          <a:endParaRPr lang="ru-RU"/>
        </a:p>
      </dgm:t>
    </dgm:pt>
    <dgm:pt modelId="{8AD31B63-A985-435C-8110-9C2B51C5C2BB}" type="pres">
      <dgm:prSet presAssocID="{329BA90D-BABD-480B-92E6-A27AFC333C22}" presName="desPictures" presStyleLbl="alignImgPlace1" presStyleIdx="3" presStyleCnt="6"/>
      <dgm:spPr>
        <a:prstGeom prst="rightArrow">
          <a:avLst/>
        </a:prstGeom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7E276FED-60DB-4B54-BF12-6655468BD9B9}" type="pres">
      <dgm:prSet presAssocID="{329BA90D-BABD-480B-92E6-A27AFC333C22}" presName="desTextWrapper" presStyleCnt="0"/>
      <dgm:spPr/>
      <dgm:t>
        <a:bodyPr/>
        <a:lstStyle/>
        <a:p>
          <a:endParaRPr lang="ru-RU"/>
        </a:p>
      </dgm:t>
    </dgm:pt>
    <dgm:pt modelId="{459A371A-53EC-49E0-8830-3CAC7B35DA6B}" type="pres">
      <dgm:prSet presAssocID="{329BA90D-BABD-480B-92E6-A27AFC333C22}" presName="desText" presStyleLbl="revTx" presStyleIdx="3" presStyleCnt="6" custScaleX="115809" custScaleY="124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2B924F-D0A1-4BC0-BF77-9BE05CED9622}" type="pres">
      <dgm:prSet presAssocID="{31D76E5A-88F5-4CD6-B7BE-121671FB71B5}" presName="spaceV" presStyleCnt="0"/>
      <dgm:spPr/>
      <dgm:t>
        <a:bodyPr/>
        <a:lstStyle/>
        <a:p>
          <a:endParaRPr lang="ru-RU"/>
        </a:p>
      </dgm:t>
    </dgm:pt>
    <dgm:pt modelId="{99487831-BBC4-4AED-A61A-488EDCDD1F98}" type="pres">
      <dgm:prSet presAssocID="{95922DD3-0D4E-4B70-9257-4DE0568E819E}" presName="pair" presStyleCnt="0"/>
      <dgm:spPr/>
      <dgm:t>
        <a:bodyPr/>
        <a:lstStyle/>
        <a:p>
          <a:endParaRPr lang="ru-RU"/>
        </a:p>
      </dgm:t>
    </dgm:pt>
    <dgm:pt modelId="{5BA78E6C-065F-48F2-8AB3-6D3C96EE1A35}" type="pres">
      <dgm:prSet presAssocID="{95922DD3-0D4E-4B70-9257-4DE0568E819E}" presName="spaceH" presStyleLbl="node1" presStyleIdx="0" presStyleCnt="0"/>
      <dgm:spPr/>
      <dgm:t>
        <a:bodyPr/>
        <a:lstStyle/>
        <a:p>
          <a:endParaRPr lang="ru-RU"/>
        </a:p>
      </dgm:t>
    </dgm:pt>
    <dgm:pt modelId="{89ED4D9B-2D90-45AB-90AB-DCC942CF8A90}" type="pres">
      <dgm:prSet presAssocID="{95922DD3-0D4E-4B70-9257-4DE0568E819E}" presName="desPictures" presStyleLbl="alignImgPlace1" presStyleIdx="4" presStyleCnt="6"/>
      <dgm:spPr>
        <a:prstGeom prst="rightArrow">
          <a:avLst/>
        </a:prstGeom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8BB66B1-419A-43A4-A9EB-A6F64FDD252D}" type="pres">
      <dgm:prSet presAssocID="{95922DD3-0D4E-4B70-9257-4DE0568E819E}" presName="desTextWrapper" presStyleCnt="0"/>
      <dgm:spPr/>
      <dgm:t>
        <a:bodyPr/>
        <a:lstStyle/>
        <a:p>
          <a:endParaRPr lang="ru-RU"/>
        </a:p>
      </dgm:t>
    </dgm:pt>
    <dgm:pt modelId="{C9750C53-D4C0-45F7-922E-9770896843BA}" type="pres">
      <dgm:prSet presAssocID="{95922DD3-0D4E-4B70-9257-4DE0568E819E}" presName="desText" presStyleLbl="revTx" presStyleIdx="4" presStyleCnt="6" custScaleY="123331" custLinFactNeighborX="-842" custLinFactNeighborY="-3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00E29-1598-4D4E-9580-45294B4F9692}" type="pres">
      <dgm:prSet presAssocID="{AA30436A-F7CF-4D20-B26E-B4297871DFC4}" presName="spaceV" presStyleCnt="0"/>
      <dgm:spPr/>
      <dgm:t>
        <a:bodyPr/>
        <a:lstStyle/>
        <a:p>
          <a:endParaRPr lang="ru-RU"/>
        </a:p>
      </dgm:t>
    </dgm:pt>
    <dgm:pt modelId="{465992ED-AE36-4389-A996-1CDD1B2ECCBC}" type="pres">
      <dgm:prSet presAssocID="{3DA8B286-11BE-4CD8-B385-61F096E12E48}" presName="pair" presStyleCnt="0"/>
      <dgm:spPr/>
      <dgm:t>
        <a:bodyPr/>
        <a:lstStyle/>
        <a:p>
          <a:endParaRPr lang="ru-RU"/>
        </a:p>
      </dgm:t>
    </dgm:pt>
    <dgm:pt modelId="{64A34925-2AAA-4F60-AAFB-07E381190333}" type="pres">
      <dgm:prSet presAssocID="{3DA8B286-11BE-4CD8-B385-61F096E12E48}" presName="spaceH" presStyleLbl="node1" presStyleIdx="0" presStyleCnt="0"/>
      <dgm:spPr/>
      <dgm:t>
        <a:bodyPr/>
        <a:lstStyle/>
        <a:p>
          <a:endParaRPr lang="ru-RU"/>
        </a:p>
      </dgm:t>
    </dgm:pt>
    <dgm:pt modelId="{C621B314-0C46-4666-97AC-09C150895F1B}" type="pres">
      <dgm:prSet presAssocID="{3DA8B286-11BE-4CD8-B385-61F096E12E48}" presName="desPictures" presStyleLbl="alignImgPlace1" presStyleIdx="5" presStyleCnt="6" custLinFactNeighborX="6412" custLinFactNeighborY="-33661"/>
      <dgm:spPr>
        <a:prstGeom prst="rightArrow">
          <a:avLst/>
        </a:prstGeom>
        <a:solidFill>
          <a:srgbClr val="FDBBF0"/>
        </a:solidFill>
      </dgm:spPr>
      <dgm:t>
        <a:bodyPr/>
        <a:lstStyle/>
        <a:p>
          <a:endParaRPr lang="ru-RU"/>
        </a:p>
      </dgm:t>
    </dgm:pt>
    <dgm:pt modelId="{CF85C9E3-615D-4B14-B5B7-F4BCABEB8820}" type="pres">
      <dgm:prSet presAssocID="{3DA8B286-11BE-4CD8-B385-61F096E12E48}" presName="desTextWrapper" presStyleCnt="0"/>
      <dgm:spPr/>
      <dgm:t>
        <a:bodyPr/>
        <a:lstStyle/>
        <a:p>
          <a:endParaRPr lang="ru-RU"/>
        </a:p>
      </dgm:t>
    </dgm:pt>
    <dgm:pt modelId="{8D5FD52E-E321-40A2-B02F-37D8A0BFD44B}" type="pres">
      <dgm:prSet presAssocID="{3DA8B286-11BE-4CD8-B385-61F096E12E48}" presName="desText" presStyleLbl="revTx" presStyleIdx="5" presStyleCnt="6" custScaleY="311170" custLinFactNeighborY="-27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6180C-A0F9-4863-ADCB-100F000C9CC2}" type="pres">
      <dgm:prSet presAssocID="{5E244A42-6EDE-4E3A-B191-07FFE4A04C43}" presName="maxNode" presStyleCnt="0"/>
      <dgm:spPr/>
      <dgm:t>
        <a:bodyPr/>
        <a:lstStyle/>
        <a:p>
          <a:endParaRPr lang="ru-RU"/>
        </a:p>
      </dgm:t>
    </dgm:pt>
    <dgm:pt modelId="{8762F78B-BF1E-4550-8763-2D63434D2E08}" type="pres">
      <dgm:prSet presAssocID="{5E244A42-6EDE-4E3A-B191-07FFE4A04C43}" presName="Name33" presStyleCnt="0"/>
      <dgm:spPr/>
      <dgm:t>
        <a:bodyPr/>
        <a:lstStyle/>
        <a:p>
          <a:endParaRPr lang="ru-RU"/>
        </a:p>
      </dgm:t>
    </dgm:pt>
  </dgm:ptLst>
  <dgm:cxnLst>
    <dgm:cxn modelId="{64FA987D-97AB-46DD-8169-B21DDA47ACD0}" srcId="{5E244A42-6EDE-4E3A-B191-07FFE4A04C43}" destId="{329BA90D-BABD-480B-92E6-A27AFC333C22}" srcOrd="4" destOrd="0" parTransId="{865FCE72-B732-4300-90B7-789FB7FEE4E6}" sibTransId="{31D76E5A-88F5-4CD6-B7BE-121671FB71B5}"/>
    <dgm:cxn modelId="{FA25C736-26EA-4A52-A887-3B2969AFA956}" type="presOf" srcId="{3DA8B286-11BE-4CD8-B385-61F096E12E48}" destId="{8D5FD52E-E321-40A2-B02F-37D8A0BFD44B}" srcOrd="0" destOrd="0" presId="urn:microsoft.com/office/officeart/2008/layout/AccentedPicture"/>
    <dgm:cxn modelId="{04795EC6-D03B-4C9E-AD8D-94A35A5A2B9C}" type="presOf" srcId="{1A8B0C92-FC71-4ED7-9492-B1231768DECB}" destId="{1E88D3A7-7019-4C95-8E1A-F49E105FB1DE}" srcOrd="0" destOrd="0" presId="urn:microsoft.com/office/officeart/2008/layout/AccentedPicture"/>
    <dgm:cxn modelId="{77985DE0-E1F4-4632-81F4-E802609B9F27}" srcId="{5E244A42-6EDE-4E3A-B191-07FFE4A04C43}" destId="{95922DD3-0D4E-4B70-9257-4DE0568E819E}" srcOrd="5" destOrd="0" parTransId="{E925D40E-6A75-42CE-95DA-82450E72D186}" sibTransId="{AA30436A-F7CF-4D20-B26E-B4297871DFC4}"/>
    <dgm:cxn modelId="{8E12262C-5AF0-4707-8DE0-C2F98927F232}" type="presOf" srcId="{3B7CAE57-CA58-47DE-9511-A2AD53E85503}" destId="{A9ABD348-D407-4B24-815F-EA1831513859}" srcOrd="0" destOrd="0" presId="urn:microsoft.com/office/officeart/2008/layout/AccentedPicture"/>
    <dgm:cxn modelId="{D6E8DF7B-32A5-44F0-969F-EEFA839231A7}" type="presOf" srcId="{95922DD3-0D4E-4B70-9257-4DE0568E819E}" destId="{C9750C53-D4C0-45F7-922E-9770896843BA}" srcOrd="0" destOrd="0" presId="urn:microsoft.com/office/officeart/2008/layout/AccentedPicture"/>
    <dgm:cxn modelId="{AC02A6AA-4DB4-4F12-9358-41398A4DD1C6}" type="presOf" srcId="{C27E217B-F01F-4A3D-9454-C30EEA0965D6}" destId="{A7E87A1E-A795-449C-9780-59A51FB8946C}" srcOrd="0" destOrd="0" presId="urn:microsoft.com/office/officeart/2008/layout/AccentedPicture"/>
    <dgm:cxn modelId="{B6EC66DD-8244-4950-8B9C-D5F528CA5191}" srcId="{5E244A42-6EDE-4E3A-B191-07FFE4A04C43}" destId="{C27E217B-F01F-4A3D-9454-C30EEA0965D6}" srcOrd="3" destOrd="0" parTransId="{32D30AA4-0768-4E08-ABB8-8DDB79AAA6B0}" sibTransId="{637D8022-4340-42EF-AD08-E2E85C7C7C3D}"/>
    <dgm:cxn modelId="{53DF7E91-351F-4A01-ABE6-902B3C519114}" srcId="{5E244A42-6EDE-4E3A-B191-07FFE4A04C43}" destId="{1A8B0C92-FC71-4ED7-9492-B1231768DECB}" srcOrd="2" destOrd="0" parTransId="{C4EE1D0B-043B-45AF-A04B-BB42A61BB097}" sibTransId="{07589C4E-7E50-4F72-A2F9-1322515396F4}"/>
    <dgm:cxn modelId="{7D07028D-4057-44BA-A3E5-9F6E083961F0}" srcId="{5E244A42-6EDE-4E3A-B191-07FFE4A04C43}" destId="{92E83000-77A9-465A-AE01-0106A65AB30E}" srcOrd="0" destOrd="0" parTransId="{361A07EA-628C-4A21-9B47-3BC9FFBDB7C2}" sibTransId="{3B7CAE57-CA58-47DE-9511-A2AD53E85503}"/>
    <dgm:cxn modelId="{C48DE77B-7945-4D85-A8C2-E2062E752551}" srcId="{5E244A42-6EDE-4E3A-B191-07FFE4A04C43}" destId="{D4FB3B62-0522-4557-B7B3-045FE1C3AB8E}" srcOrd="1" destOrd="0" parTransId="{B70A8D18-8505-4C11-98D0-6DA10081E028}" sibTransId="{96E72513-421D-4485-8290-EBBFC29690DF}"/>
    <dgm:cxn modelId="{BDF0451F-3AF6-4603-9687-43F25B9AC3A1}" type="presOf" srcId="{329BA90D-BABD-480B-92E6-A27AFC333C22}" destId="{459A371A-53EC-49E0-8830-3CAC7B35DA6B}" srcOrd="0" destOrd="0" presId="urn:microsoft.com/office/officeart/2008/layout/AccentedPicture"/>
    <dgm:cxn modelId="{B18BC313-390C-424F-92B1-93D3C24EBA29}" type="presOf" srcId="{D4FB3B62-0522-4557-B7B3-045FE1C3AB8E}" destId="{5D1C7CB2-E01B-4628-8DD3-0D626F90B59B}" srcOrd="0" destOrd="0" presId="urn:microsoft.com/office/officeart/2008/layout/AccentedPicture"/>
    <dgm:cxn modelId="{77419153-C727-4357-8F8D-ADE6D04500AA}" type="presOf" srcId="{5E244A42-6EDE-4E3A-B191-07FFE4A04C43}" destId="{ED69ECA8-B7C4-456A-AB18-8EB7F063E30A}" srcOrd="0" destOrd="0" presId="urn:microsoft.com/office/officeart/2008/layout/AccentedPicture"/>
    <dgm:cxn modelId="{33384E31-8CE6-4F9D-97A2-F35ACAB47FDC}" type="presOf" srcId="{92E83000-77A9-465A-AE01-0106A65AB30E}" destId="{F8CB95DA-C10F-436A-B9EE-F52896DC889D}" srcOrd="0" destOrd="0" presId="urn:microsoft.com/office/officeart/2008/layout/AccentedPicture"/>
    <dgm:cxn modelId="{05BB06A7-ACD9-4091-95A0-824DFD8CE7DB}" srcId="{5E244A42-6EDE-4E3A-B191-07FFE4A04C43}" destId="{3DA8B286-11BE-4CD8-B385-61F096E12E48}" srcOrd="6" destOrd="0" parTransId="{DEEA8B6A-5474-4E4C-B30B-4A5E217FA108}" sibTransId="{DB3BD5F3-5001-470D-A3FB-B9EAD23EE438}"/>
    <dgm:cxn modelId="{D562C126-0182-4D61-AF79-DC6F4B70774F}" type="presParOf" srcId="{ED69ECA8-B7C4-456A-AB18-8EB7F063E30A}" destId="{A9ABD348-D407-4B24-815F-EA1831513859}" srcOrd="0" destOrd="0" presId="urn:microsoft.com/office/officeart/2008/layout/AccentedPicture"/>
    <dgm:cxn modelId="{30BBF930-E9CD-4782-A4BE-85322B504870}" type="presParOf" srcId="{ED69ECA8-B7C4-456A-AB18-8EB7F063E30A}" destId="{F8CB95DA-C10F-436A-B9EE-F52896DC889D}" srcOrd="1" destOrd="0" presId="urn:microsoft.com/office/officeart/2008/layout/AccentedPicture"/>
    <dgm:cxn modelId="{C65DB23A-1375-4AA0-B3A5-29D8113405AC}" type="presParOf" srcId="{ED69ECA8-B7C4-456A-AB18-8EB7F063E30A}" destId="{E9419FD2-90BE-402B-A9E5-AF310B7A9E92}" srcOrd="2" destOrd="0" presId="urn:microsoft.com/office/officeart/2008/layout/AccentedPicture"/>
    <dgm:cxn modelId="{3EA8EA77-9BC7-4BD6-84BE-390B36A70981}" type="presParOf" srcId="{E9419FD2-90BE-402B-A9E5-AF310B7A9E92}" destId="{9E44615B-F200-4684-845E-4CA2CCF37736}" srcOrd="0" destOrd="0" presId="urn:microsoft.com/office/officeart/2008/layout/AccentedPicture"/>
    <dgm:cxn modelId="{0F80D512-3E44-421A-A0FC-73B39CEF2247}" type="presParOf" srcId="{9E44615B-F200-4684-845E-4CA2CCF37736}" destId="{AA44F9DD-846B-4617-8042-E5C6AD9CC949}" srcOrd="0" destOrd="0" presId="urn:microsoft.com/office/officeart/2008/layout/AccentedPicture"/>
    <dgm:cxn modelId="{42CFBA80-6B40-4D29-8EE1-DB22AFDC9719}" type="presParOf" srcId="{9E44615B-F200-4684-845E-4CA2CCF37736}" destId="{7B5F01C0-42FE-4446-810D-05804231B44E}" srcOrd="1" destOrd="0" presId="urn:microsoft.com/office/officeart/2008/layout/AccentedPicture"/>
    <dgm:cxn modelId="{9D0F0FA8-5E7C-497F-96F5-E5947F7DFD34}" type="presParOf" srcId="{9E44615B-F200-4684-845E-4CA2CCF37736}" destId="{FB79F710-4E28-48B1-ACD2-F284E3818F30}" srcOrd="2" destOrd="0" presId="urn:microsoft.com/office/officeart/2008/layout/AccentedPicture"/>
    <dgm:cxn modelId="{DB0341AF-04C5-4E1A-B69C-27B6501D49B2}" type="presParOf" srcId="{FB79F710-4E28-48B1-ACD2-F284E3818F30}" destId="{5D1C7CB2-E01B-4628-8DD3-0D626F90B59B}" srcOrd="0" destOrd="0" presId="urn:microsoft.com/office/officeart/2008/layout/AccentedPicture"/>
    <dgm:cxn modelId="{822AC46B-D8BF-4463-8F5A-282E81BBBC0E}" type="presParOf" srcId="{E9419FD2-90BE-402B-A9E5-AF310B7A9E92}" destId="{195091D7-008A-427E-9EAB-62A42BFA33A0}" srcOrd="1" destOrd="0" presId="urn:microsoft.com/office/officeart/2008/layout/AccentedPicture"/>
    <dgm:cxn modelId="{BEFCB8F1-14B9-4228-A2C0-9663614207CF}" type="presParOf" srcId="{E9419FD2-90BE-402B-A9E5-AF310B7A9E92}" destId="{01094E87-81AD-46B9-9C31-5136A237BE47}" srcOrd="2" destOrd="0" presId="urn:microsoft.com/office/officeart/2008/layout/AccentedPicture"/>
    <dgm:cxn modelId="{1E29C7E3-EC06-4F63-A345-481559699F00}" type="presParOf" srcId="{01094E87-81AD-46B9-9C31-5136A237BE47}" destId="{6164DE31-EB35-43D4-B7A4-A249296F841D}" srcOrd="0" destOrd="0" presId="urn:microsoft.com/office/officeart/2008/layout/AccentedPicture"/>
    <dgm:cxn modelId="{2F74DFB9-2E70-4352-8FCC-9C4C658787BA}" type="presParOf" srcId="{01094E87-81AD-46B9-9C31-5136A237BE47}" destId="{C2F9ABF9-ECC8-40F8-A1B0-EA7A1554C8A7}" srcOrd="1" destOrd="0" presId="urn:microsoft.com/office/officeart/2008/layout/AccentedPicture"/>
    <dgm:cxn modelId="{20160179-B9FE-40AC-AFCC-2EC53FF12E87}" type="presParOf" srcId="{01094E87-81AD-46B9-9C31-5136A237BE47}" destId="{C9F4DBEA-D74B-40E0-A99E-F1249061E2E9}" srcOrd="2" destOrd="0" presId="urn:microsoft.com/office/officeart/2008/layout/AccentedPicture"/>
    <dgm:cxn modelId="{049B85C8-0CB3-4F3C-B569-0C580756D7A1}" type="presParOf" srcId="{C9F4DBEA-D74B-40E0-A99E-F1249061E2E9}" destId="{1E88D3A7-7019-4C95-8E1A-F49E105FB1DE}" srcOrd="0" destOrd="0" presId="urn:microsoft.com/office/officeart/2008/layout/AccentedPicture"/>
    <dgm:cxn modelId="{BB63308A-138A-4297-AC17-773B06821BF8}" type="presParOf" srcId="{E9419FD2-90BE-402B-A9E5-AF310B7A9E92}" destId="{D3D8D630-2016-4EFF-AA56-8D282CCA8A86}" srcOrd="3" destOrd="0" presId="urn:microsoft.com/office/officeart/2008/layout/AccentedPicture"/>
    <dgm:cxn modelId="{E3F56302-D701-4C1A-8750-2EE6FDFFFDE2}" type="presParOf" srcId="{E9419FD2-90BE-402B-A9E5-AF310B7A9E92}" destId="{C4E7B7A1-0D0C-4583-B1CF-35A9EAB30CB3}" srcOrd="4" destOrd="0" presId="urn:microsoft.com/office/officeart/2008/layout/AccentedPicture"/>
    <dgm:cxn modelId="{E8124772-651D-4C41-AA28-1A845C20C1DC}" type="presParOf" srcId="{C4E7B7A1-0D0C-4583-B1CF-35A9EAB30CB3}" destId="{C3C09FF5-A45D-4700-A979-C8FF43D53A34}" srcOrd="0" destOrd="0" presId="urn:microsoft.com/office/officeart/2008/layout/AccentedPicture"/>
    <dgm:cxn modelId="{3AA9B180-60AA-4E4C-A319-08EB4A5ABD6D}" type="presParOf" srcId="{C4E7B7A1-0D0C-4583-B1CF-35A9EAB30CB3}" destId="{071F39D0-AB29-45B5-A5C6-08D26685D8F1}" srcOrd="1" destOrd="0" presId="urn:microsoft.com/office/officeart/2008/layout/AccentedPicture"/>
    <dgm:cxn modelId="{E7655A18-DDE0-493A-AA48-1D1206A593CF}" type="presParOf" srcId="{C4E7B7A1-0D0C-4583-B1CF-35A9EAB30CB3}" destId="{E8CFE8AA-56F9-422D-AD31-E19A42E02C4F}" srcOrd="2" destOrd="0" presId="urn:microsoft.com/office/officeart/2008/layout/AccentedPicture"/>
    <dgm:cxn modelId="{954A2C8B-4A62-4D70-BF69-87A17C2CE238}" type="presParOf" srcId="{E8CFE8AA-56F9-422D-AD31-E19A42E02C4F}" destId="{A7E87A1E-A795-449C-9780-59A51FB8946C}" srcOrd="0" destOrd="0" presId="urn:microsoft.com/office/officeart/2008/layout/AccentedPicture"/>
    <dgm:cxn modelId="{F6353AE7-CAB2-4CE5-A59E-BE894DB80D05}" type="presParOf" srcId="{E9419FD2-90BE-402B-A9E5-AF310B7A9E92}" destId="{29C44197-54FD-4730-B263-CBC2CC431E73}" srcOrd="5" destOrd="0" presId="urn:microsoft.com/office/officeart/2008/layout/AccentedPicture"/>
    <dgm:cxn modelId="{D7995DDA-6E48-4637-BFD4-58F1227F1B6A}" type="presParOf" srcId="{E9419FD2-90BE-402B-A9E5-AF310B7A9E92}" destId="{64B548A1-347D-4A65-A464-178E7E3F0B4E}" srcOrd="6" destOrd="0" presId="urn:microsoft.com/office/officeart/2008/layout/AccentedPicture"/>
    <dgm:cxn modelId="{C4199C9C-BDE4-43E4-9C73-D887C72A6A69}" type="presParOf" srcId="{64B548A1-347D-4A65-A464-178E7E3F0B4E}" destId="{3146F3FC-D20A-488F-9532-668706D57428}" srcOrd="0" destOrd="0" presId="urn:microsoft.com/office/officeart/2008/layout/AccentedPicture"/>
    <dgm:cxn modelId="{63C6F6EA-AE16-4921-9F32-AE9C51677F64}" type="presParOf" srcId="{64B548A1-347D-4A65-A464-178E7E3F0B4E}" destId="{8AD31B63-A985-435C-8110-9C2B51C5C2BB}" srcOrd="1" destOrd="0" presId="urn:microsoft.com/office/officeart/2008/layout/AccentedPicture"/>
    <dgm:cxn modelId="{0558E5AF-1B25-4D89-B0D8-221F9200BBBC}" type="presParOf" srcId="{64B548A1-347D-4A65-A464-178E7E3F0B4E}" destId="{7E276FED-60DB-4B54-BF12-6655468BD9B9}" srcOrd="2" destOrd="0" presId="urn:microsoft.com/office/officeart/2008/layout/AccentedPicture"/>
    <dgm:cxn modelId="{41A36128-51C9-4AD9-9611-9EB6BA0D506B}" type="presParOf" srcId="{7E276FED-60DB-4B54-BF12-6655468BD9B9}" destId="{459A371A-53EC-49E0-8830-3CAC7B35DA6B}" srcOrd="0" destOrd="0" presId="urn:microsoft.com/office/officeart/2008/layout/AccentedPicture"/>
    <dgm:cxn modelId="{0DFA8A7A-D077-4365-9328-DE49327364A3}" type="presParOf" srcId="{E9419FD2-90BE-402B-A9E5-AF310B7A9E92}" destId="{AB2B924F-D0A1-4BC0-BF77-9BE05CED9622}" srcOrd="7" destOrd="0" presId="urn:microsoft.com/office/officeart/2008/layout/AccentedPicture"/>
    <dgm:cxn modelId="{521AC7D5-AEF8-4C47-AB68-95593104DAEB}" type="presParOf" srcId="{E9419FD2-90BE-402B-A9E5-AF310B7A9E92}" destId="{99487831-BBC4-4AED-A61A-488EDCDD1F98}" srcOrd="8" destOrd="0" presId="urn:microsoft.com/office/officeart/2008/layout/AccentedPicture"/>
    <dgm:cxn modelId="{00823A57-0137-4DBA-B3E5-A181364AE784}" type="presParOf" srcId="{99487831-BBC4-4AED-A61A-488EDCDD1F98}" destId="{5BA78E6C-065F-48F2-8AB3-6D3C96EE1A35}" srcOrd="0" destOrd="0" presId="urn:microsoft.com/office/officeart/2008/layout/AccentedPicture"/>
    <dgm:cxn modelId="{48028DDF-20EE-4B41-A097-1BC61A258ED8}" type="presParOf" srcId="{99487831-BBC4-4AED-A61A-488EDCDD1F98}" destId="{89ED4D9B-2D90-45AB-90AB-DCC942CF8A90}" srcOrd="1" destOrd="0" presId="urn:microsoft.com/office/officeart/2008/layout/AccentedPicture"/>
    <dgm:cxn modelId="{B6562F47-3ACC-4F50-A5CA-4C9DBF877DC2}" type="presParOf" srcId="{99487831-BBC4-4AED-A61A-488EDCDD1F98}" destId="{08BB66B1-419A-43A4-A9EB-A6F64FDD252D}" srcOrd="2" destOrd="0" presId="urn:microsoft.com/office/officeart/2008/layout/AccentedPicture"/>
    <dgm:cxn modelId="{467C80D9-7C6B-4BAD-91CA-3E132D3512CE}" type="presParOf" srcId="{08BB66B1-419A-43A4-A9EB-A6F64FDD252D}" destId="{C9750C53-D4C0-45F7-922E-9770896843BA}" srcOrd="0" destOrd="0" presId="urn:microsoft.com/office/officeart/2008/layout/AccentedPicture"/>
    <dgm:cxn modelId="{E66A6C08-85D2-4055-ACC0-87CCE26FCA39}" type="presParOf" srcId="{E9419FD2-90BE-402B-A9E5-AF310B7A9E92}" destId="{D6400E29-1598-4D4E-9580-45294B4F9692}" srcOrd="9" destOrd="0" presId="urn:microsoft.com/office/officeart/2008/layout/AccentedPicture"/>
    <dgm:cxn modelId="{F96B24D5-3BF1-4A01-A296-F56E35A40EE5}" type="presParOf" srcId="{E9419FD2-90BE-402B-A9E5-AF310B7A9E92}" destId="{465992ED-AE36-4389-A996-1CDD1B2ECCBC}" srcOrd="10" destOrd="0" presId="urn:microsoft.com/office/officeart/2008/layout/AccentedPicture"/>
    <dgm:cxn modelId="{9E155919-DB6D-44A6-ABE9-1AFCBFB94365}" type="presParOf" srcId="{465992ED-AE36-4389-A996-1CDD1B2ECCBC}" destId="{64A34925-2AAA-4F60-AAFB-07E381190333}" srcOrd="0" destOrd="0" presId="urn:microsoft.com/office/officeart/2008/layout/AccentedPicture"/>
    <dgm:cxn modelId="{526E81D6-CC81-4DFF-B8A7-E62571C9BFED}" type="presParOf" srcId="{465992ED-AE36-4389-A996-1CDD1B2ECCBC}" destId="{C621B314-0C46-4666-97AC-09C150895F1B}" srcOrd="1" destOrd="0" presId="urn:microsoft.com/office/officeart/2008/layout/AccentedPicture"/>
    <dgm:cxn modelId="{D8AC7C02-7332-45B5-A9B4-C2EBED975564}" type="presParOf" srcId="{465992ED-AE36-4389-A996-1CDD1B2ECCBC}" destId="{CF85C9E3-615D-4B14-B5B7-F4BCABEB8820}" srcOrd="2" destOrd="0" presId="urn:microsoft.com/office/officeart/2008/layout/AccentedPicture"/>
    <dgm:cxn modelId="{7987976B-B2C6-47B1-AF31-F41604478091}" type="presParOf" srcId="{CF85C9E3-615D-4B14-B5B7-F4BCABEB8820}" destId="{8D5FD52E-E321-40A2-B02F-37D8A0BFD44B}" srcOrd="0" destOrd="0" presId="urn:microsoft.com/office/officeart/2008/layout/AccentedPicture"/>
    <dgm:cxn modelId="{0953FA21-1A6B-4404-809B-F8E9D331594E}" type="presParOf" srcId="{ED69ECA8-B7C4-456A-AB18-8EB7F063E30A}" destId="{A866180C-A0F9-4863-ADCB-100F000C9CC2}" srcOrd="3" destOrd="0" presId="urn:microsoft.com/office/officeart/2008/layout/AccentedPicture"/>
    <dgm:cxn modelId="{4C69BAD2-255C-4CB6-922F-25176457E7A8}" type="presParOf" srcId="{A866180C-A0F9-4863-ADCB-100F000C9CC2}" destId="{8762F78B-BF1E-4550-8763-2D63434D2E0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4181DD-DEAD-4BE7-8A8E-16185869C292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C4F144B-AF15-4A24-A3B8-A06A449FC51F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Адаптированная программа для детей с ОВЗ</a:t>
          </a:r>
          <a:endParaRPr lang="ru-RU" sz="1800" dirty="0">
            <a:solidFill>
              <a:schemeClr val="tx1"/>
            </a:solidFill>
          </a:endParaRPr>
        </a:p>
      </dgm:t>
    </dgm:pt>
    <dgm:pt modelId="{74602DDF-E00F-4F04-915A-492B2B597DA4}" type="parTrans" cxnId="{0466CE45-DED5-48B3-908A-D380C1C85F20}">
      <dgm:prSet/>
      <dgm:spPr/>
      <dgm:t>
        <a:bodyPr/>
        <a:lstStyle/>
        <a:p>
          <a:endParaRPr lang="ru-RU"/>
        </a:p>
      </dgm:t>
    </dgm:pt>
    <dgm:pt modelId="{303BFF3C-791F-4E75-BF75-95746B646B2E}" type="sibTrans" cxnId="{0466CE45-DED5-48B3-908A-D380C1C85F20}">
      <dgm:prSet/>
      <dgm:spPr/>
      <dgm:t>
        <a:bodyPr/>
        <a:lstStyle/>
        <a:p>
          <a:endParaRPr lang="ru-RU"/>
        </a:p>
      </dgm:t>
    </dgm:pt>
    <dgm:pt modelId="{AE74E1B2-1009-4312-B4CC-1290964AD86B}">
      <dgm:prSet custT="1"/>
      <dgm:spPr/>
      <dgm:t>
        <a:bodyPr/>
        <a:lstStyle/>
        <a:p>
          <a:pPr>
            <a:lnSpc>
              <a:spcPct val="90000"/>
            </a:lnSpc>
          </a:pPr>
          <a:r>
            <a:rPr lang="ru-RU" sz="1800" b="1" dirty="0" smtClean="0">
              <a:solidFill>
                <a:schemeClr val="tx1"/>
              </a:solidFill>
            </a:rPr>
            <a:t>«Программа воспитания и обучения детей с ФФН речи»  Г. А. Каше,  Т.Б. Филичевой, Г. В. Чиркиной </a:t>
          </a:r>
        </a:p>
      </dgm:t>
    </dgm:pt>
    <dgm:pt modelId="{C27C2767-D9BC-49A9-A908-D0A5B2403AAB}" type="parTrans" cxnId="{3E4B7A97-CB49-47FE-AD72-39CC9DE88ECE}">
      <dgm:prSet/>
      <dgm:spPr/>
      <dgm:t>
        <a:bodyPr/>
        <a:lstStyle/>
        <a:p>
          <a:endParaRPr lang="ru-RU"/>
        </a:p>
      </dgm:t>
    </dgm:pt>
    <dgm:pt modelId="{8F58AA20-4D77-4C1F-A915-478919BCF74E}" type="sibTrans" cxnId="{3E4B7A97-CB49-47FE-AD72-39CC9DE88ECE}">
      <dgm:prSet/>
      <dgm:spPr/>
      <dgm:t>
        <a:bodyPr/>
        <a:lstStyle/>
        <a:p>
          <a:endParaRPr lang="ru-RU"/>
        </a:p>
      </dgm:t>
    </dgm:pt>
    <dgm:pt modelId="{49AF3157-01D8-4142-8160-A72876C8E36F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«Устранение общего недоразвития речи у детей дошкольного возраста» Т. Б. Филичевой, Г. В. Чиркиной</a:t>
          </a:r>
          <a:endParaRPr lang="ru-RU" sz="1800" dirty="0">
            <a:solidFill>
              <a:schemeClr val="tx1"/>
            </a:solidFill>
          </a:endParaRPr>
        </a:p>
      </dgm:t>
    </dgm:pt>
    <dgm:pt modelId="{C82A167C-7D9F-46AB-957A-9253AF4992D8}" type="parTrans" cxnId="{35C22B26-FB9E-4E69-9943-50A62E92EADE}">
      <dgm:prSet/>
      <dgm:spPr/>
      <dgm:t>
        <a:bodyPr/>
        <a:lstStyle/>
        <a:p>
          <a:endParaRPr lang="ru-RU"/>
        </a:p>
      </dgm:t>
    </dgm:pt>
    <dgm:pt modelId="{1BD10225-1BD9-4802-926A-28B81EBD0CF3}" type="sibTrans" cxnId="{35C22B26-FB9E-4E69-9943-50A62E92EADE}">
      <dgm:prSet/>
      <dgm:spPr/>
      <dgm:t>
        <a:bodyPr/>
        <a:lstStyle/>
        <a:p>
          <a:endParaRPr lang="ru-RU"/>
        </a:p>
      </dgm:t>
    </dgm:pt>
    <dgm:pt modelId="{E0FCBA8F-704F-42D1-909E-8795E34DEA7C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«Подготовка к школе детей с нарушениями речи» </a:t>
          </a:r>
        </a:p>
        <a:p>
          <a:r>
            <a:rPr lang="ru-RU" sz="1800" b="1" dirty="0" smtClean="0">
              <a:solidFill>
                <a:schemeClr val="tx1"/>
              </a:solidFill>
            </a:rPr>
            <a:t>Г. А. Каше </a:t>
          </a:r>
          <a:endParaRPr lang="ru-RU" sz="1800" dirty="0">
            <a:solidFill>
              <a:schemeClr val="tx1"/>
            </a:solidFill>
          </a:endParaRPr>
        </a:p>
      </dgm:t>
    </dgm:pt>
    <dgm:pt modelId="{D5260A00-47A1-4EDD-90A3-4C2801ED991A}" type="parTrans" cxnId="{938C6199-ECEF-4484-8DF2-651995151764}">
      <dgm:prSet/>
      <dgm:spPr/>
      <dgm:t>
        <a:bodyPr/>
        <a:lstStyle/>
        <a:p>
          <a:endParaRPr lang="ru-RU"/>
        </a:p>
      </dgm:t>
    </dgm:pt>
    <dgm:pt modelId="{23B07F26-831A-43C9-BC26-B866B400A683}" type="sibTrans" cxnId="{938C6199-ECEF-4484-8DF2-651995151764}">
      <dgm:prSet/>
      <dgm:spPr/>
      <dgm:t>
        <a:bodyPr/>
        <a:lstStyle/>
        <a:p>
          <a:endParaRPr lang="ru-RU"/>
        </a:p>
      </dgm:t>
    </dgm:pt>
    <dgm:pt modelId="{65A73B53-809F-46DD-90B9-91F256ACAA2A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«Импровизационная игра с детьми дошкольного возраста» </a:t>
          </a:r>
        </a:p>
        <a:p>
          <a:r>
            <a:rPr lang="ru-RU" sz="1800" b="1" dirty="0" smtClean="0">
              <a:solidFill>
                <a:schemeClr val="tx1"/>
              </a:solidFill>
            </a:rPr>
            <a:t>А. С. </a:t>
          </a:r>
          <a:r>
            <a:rPr lang="ru-RU" sz="1800" b="1" dirty="0" err="1" smtClean="0">
              <a:solidFill>
                <a:schemeClr val="tx1"/>
              </a:solidFill>
            </a:rPr>
            <a:t>Спиваковской</a:t>
          </a:r>
          <a:endParaRPr lang="ru-RU" sz="1800" b="1" dirty="0" smtClean="0">
            <a:solidFill>
              <a:schemeClr val="tx1"/>
            </a:solidFill>
          </a:endParaRPr>
        </a:p>
      </dgm:t>
    </dgm:pt>
    <dgm:pt modelId="{008AFF3F-7A0C-4A10-BCFB-C0D82090EA79}" type="parTrans" cxnId="{377765B8-CF40-4016-8529-A806D32DC0F7}">
      <dgm:prSet/>
      <dgm:spPr/>
      <dgm:t>
        <a:bodyPr/>
        <a:lstStyle/>
        <a:p>
          <a:endParaRPr lang="ru-RU"/>
        </a:p>
      </dgm:t>
    </dgm:pt>
    <dgm:pt modelId="{B46AD289-6398-481E-9761-7EE242B25453}" type="sibTrans" cxnId="{377765B8-CF40-4016-8529-A806D32DC0F7}">
      <dgm:prSet/>
      <dgm:spPr/>
      <dgm:t>
        <a:bodyPr/>
        <a:lstStyle/>
        <a:p>
          <a:endParaRPr lang="ru-RU"/>
        </a:p>
      </dgm:t>
    </dgm:pt>
    <dgm:pt modelId="{4E187F98-4EC7-4E83-BC28-756D6A69518D}" type="pres">
      <dgm:prSet presAssocID="{554181DD-DEAD-4BE7-8A8E-16185869C2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86439D-63EF-493B-A4C0-198E65D58218}" type="pres">
      <dgm:prSet presAssocID="{554181DD-DEAD-4BE7-8A8E-16185869C292}" presName="cycle" presStyleCnt="0"/>
      <dgm:spPr/>
    </dgm:pt>
    <dgm:pt modelId="{DF796022-D87B-40B5-9604-458CED1FACFF}" type="pres">
      <dgm:prSet presAssocID="{49AF3157-01D8-4142-8160-A72876C8E36F}" presName="nodeFirstNode" presStyleLbl="node1" presStyleIdx="0" presStyleCnt="5" custScaleY="94841" custRadScaleRad="88221" custRadScaleInc="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F653D-9457-4F2B-91BA-326C6912B670}" type="pres">
      <dgm:prSet presAssocID="{1BD10225-1BD9-4802-926A-28B81EBD0CF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ED82246D-561A-43A1-93E7-50045EAF04C0}" type="pres">
      <dgm:prSet presAssocID="{5C4F144B-AF15-4A24-A3B8-A06A449FC51F}" presName="nodeFollowingNodes" presStyleLbl="node1" presStyleIdx="1" presStyleCnt="5" custScaleX="68525" custScaleY="144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EA721-987C-4AE2-B3A4-9CFCA39CE334}" type="pres">
      <dgm:prSet presAssocID="{AE74E1B2-1009-4312-B4CC-1290964AD86B}" presName="nodeFollowingNodes" presStyleLbl="node1" presStyleIdx="2" presStyleCnt="5" custScaleX="91222" custScaleY="114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6F8DB-64E5-4143-B8F1-00817AD9DC99}" type="pres">
      <dgm:prSet presAssocID="{E0FCBA8F-704F-42D1-909E-8795E34DEA7C}" presName="nodeFollowingNodes" presStyleLbl="node1" presStyleIdx="3" presStyleCnt="5" custScaleY="115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5F482-6529-45D7-877F-1CE7AD146AC4}" type="pres">
      <dgm:prSet presAssocID="{65A73B53-809F-46DD-90B9-91F256ACAA2A}" presName="nodeFollowingNodes" presStyleLbl="node1" presStyleIdx="4" presStyleCnt="5" custScaleX="80825" custScaleY="148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7C5364-64A4-453A-BDF9-2BD72376C183}" type="presOf" srcId="{49AF3157-01D8-4142-8160-A72876C8E36F}" destId="{DF796022-D87B-40B5-9604-458CED1FACFF}" srcOrd="0" destOrd="0" presId="urn:microsoft.com/office/officeart/2005/8/layout/cycle3"/>
    <dgm:cxn modelId="{377765B8-CF40-4016-8529-A806D32DC0F7}" srcId="{554181DD-DEAD-4BE7-8A8E-16185869C292}" destId="{65A73B53-809F-46DD-90B9-91F256ACAA2A}" srcOrd="4" destOrd="0" parTransId="{008AFF3F-7A0C-4A10-BCFB-C0D82090EA79}" sibTransId="{B46AD289-6398-481E-9761-7EE242B25453}"/>
    <dgm:cxn modelId="{24951A50-8A2C-447E-83B6-941C77D1D3B6}" type="presOf" srcId="{65A73B53-809F-46DD-90B9-91F256ACAA2A}" destId="{9855F482-6529-45D7-877F-1CE7AD146AC4}" srcOrd="0" destOrd="0" presId="urn:microsoft.com/office/officeart/2005/8/layout/cycle3"/>
    <dgm:cxn modelId="{36D4DAB2-511D-42FF-8952-DA8DA0216EAB}" type="presOf" srcId="{E0FCBA8F-704F-42D1-909E-8795E34DEA7C}" destId="{4996F8DB-64E5-4143-B8F1-00817AD9DC99}" srcOrd="0" destOrd="0" presId="urn:microsoft.com/office/officeart/2005/8/layout/cycle3"/>
    <dgm:cxn modelId="{0466CE45-DED5-48B3-908A-D380C1C85F20}" srcId="{554181DD-DEAD-4BE7-8A8E-16185869C292}" destId="{5C4F144B-AF15-4A24-A3B8-A06A449FC51F}" srcOrd="1" destOrd="0" parTransId="{74602DDF-E00F-4F04-915A-492B2B597DA4}" sibTransId="{303BFF3C-791F-4E75-BF75-95746B646B2E}"/>
    <dgm:cxn modelId="{64FF21F6-D286-4C23-97D0-FB6095479B93}" type="presOf" srcId="{5C4F144B-AF15-4A24-A3B8-A06A449FC51F}" destId="{ED82246D-561A-43A1-93E7-50045EAF04C0}" srcOrd="0" destOrd="0" presId="urn:microsoft.com/office/officeart/2005/8/layout/cycle3"/>
    <dgm:cxn modelId="{3E4B7A97-CB49-47FE-AD72-39CC9DE88ECE}" srcId="{554181DD-DEAD-4BE7-8A8E-16185869C292}" destId="{AE74E1B2-1009-4312-B4CC-1290964AD86B}" srcOrd="2" destOrd="0" parTransId="{C27C2767-D9BC-49A9-A908-D0A5B2403AAB}" sibTransId="{8F58AA20-4D77-4C1F-A915-478919BCF74E}"/>
    <dgm:cxn modelId="{938C6199-ECEF-4484-8DF2-651995151764}" srcId="{554181DD-DEAD-4BE7-8A8E-16185869C292}" destId="{E0FCBA8F-704F-42D1-909E-8795E34DEA7C}" srcOrd="3" destOrd="0" parTransId="{D5260A00-47A1-4EDD-90A3-4C2801ED991A}" sibTransId="{23B07F26-831A-43C9-BC26-B866B400A683}"/>
    <dgm:cxn modelId="{35C22B26-FB9E-4E69-9943-50A62E92EADE}" srcId="{554181DD-DEAD-4BE7-8A8E-16185869C292}" destId="{49AF3157-01D8-4142-8160-A72876C8E36F}" srcOrd="0" destOrd="0" parTransId="{C82A167C-7D9F-46AB-957A-9253AF4992D8}" sibTransId="{1BD10225-1BD9-4802-926A-28B81EBD0CF3}"/>
    <dgm:cxn modelId="{3A0D8E91-7CBF-44C2-915D-DB3DA4D7E951}" type="presOf" srcId="{1BD10225-1BD9-4802-926A-28B81EBD0CF3}" destId="{02FF653D-9457-4F2B-91BA-326C6912B670}" srcOrd="0" destOrd="0" presId="urn:microsoft.com/office/officeart/2005/8/layout/cycle3"/>
    <dgm:cxn modelId="{85D82507-21AF-4634-B2D7-07D8BC15680F}" type="presOf" srcId="{AE74E1B2-1009-4312-B4CC-1290964AD86B}" destId="{D42EA721-987C-4AE2-B3A4-9CFCA39CE334}" srcOrd="0" destOrd="0" presId="urn:microsoft.com/office/officeart/2005/8/layout/cycle3"/>
    <dgm:cxn modelId="{A0FF3D7A-6905-4AC9-AA43-D3515083ECDD}" type="presOf" srcId="{554181DD-DEAD-4BE7-8A8E-16185869C292}" destId="{4E187F98-4EC7-4E83-BC28-756D6A69518D}" srcOrd="0" destOrd="0" presId="urn:microsoft.com/office/officeart/2005/8/layout/cycle3"/>
    <dgm:cxn modelId="{D252E8F4-B633-47CB-9369-BA5A42D0CAF5}" type="presParOf" srcId="{4E187F98-4EC7-4E83-BC28-756D6A69518D}" destId="{5586439D-63EF-493B-A4C0-198E65D58218}" srcOrd="0" destOrd="0" presId="urn:microsoft.com/office/officeart/2005/8/layout/cycle3"/>
    <dgm:cxn modelId="{FE2986CD-3494-442D-8F43-FAC48D752DC7}" type="presParOf" srcId="{5586439D-63EF-493B-A4C0-198E65D58218}" destId="{DF796022-D87B-40B5-9604-458CED1FACFF}" srcOrd="0" destOrd="0" presId="urn:microsoft.com/office/officeart/2005/8/layout/cycle3"/>
    <dgm:cxn modelId="{D96D8522-41CF-4263-B4A6-C4D36F0CCA39}" type="presParOf" srcId="{5586439D-63EF-493B-A4C0-198E65D58218}" destId="{02FF653D-9457-4F2B-91BA-326C6912B670}" srcOrd="1" destOrd="0" presId="urn:microsoft.com/office/officeart/2005/8/layout/cycle3"/>
    <dgm:cxn modelId="{AD047369-3C82-4406-9CE7-76AA0FA59C84}" type="presParOf" srcId="{5586439D-63EF-493B-A4C0-198E65D58218}" destId="{ED82246D-561A-43A1-93E7-50045EAF04C0}" srcOrd="2" destOrd="0" presId="urn:microsoft.com/office/officeart/2005/8/layout/cycle3"/>
    <dgm:cxn modelId="{E39DAD8D-6AE8-4936-9866-0317CEDEB402}" type="presParOf" srcId="{5586439D-63EF-493B-A4C0-198E65D58218}" destId="{D42EA721-987C-4AE2-B3A4-9CFCA39CE334}" srcOrd="3" destOrd="0" presId="urn:microsoft.com/office/officeart/2005/8/layout/cycle3"/>
    <dgm:cxn modelId="{5C544B75-1F0B-4832-B61E-AC3FBA7A858A}" type="presParOf" srcId="{5586439D-63EF-493B-A4C0-198E65D58218}" destId="{4996F8DB-64E5-4143-B8F1-00817AD9DC99}" srcOrd="4" destOrd="0" presId="urn:microsoft.com/office/officeart/2005/8/layout/cycle3"/>
    <dgm:cxn modelId="{C3145E22-1103-47BB-BE69-21A266688D8D}" type="presParOf" srcId="{5586439D-63EF-493B-A4C0-198E65D58218}" destId="{9855F482-6529-45D7-877F-1CE7AD146AC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8B19C-4238-4857-8FCC-6312A3A948FE}">
      <dsp:nvSpPr>
        <dsp:cNvPr id="0" name=""/>
        <dsp:cNvSpPr/>
      </dsp:nvSpPr>
      <dsp:spPr>
        <a:xfrm rot="599393">
          <a:off x="1241187" y="-43516"/>
          <a:ext cx="6803793" cy="6803793"/>
        </a:xfrm>
        <a:prstGeom prst="circularArrow">
          <a:avLst>
            <a:gd name="adj1" fmla="val 5544"/>
            <a:gd name="adj2" fmla="val 330680"/>
            <a:gd name="adj3" fmla="val 13754991"/>
            <a:gd name="adj4" fmla="val 17398718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4C0D7-5B05-4680-ACF0-11FEE23D2A8A}">
      <dsp:nvSpPr>
        <dsp:cNvPr id="0" name=""/>
        <dsp:cNvSpPr/>
      </dsp:nvSpPr>
      <dsp:spPr>
        <a:xfrm>
          <a:off x="3035741" y="982"/>
          <a:ext cx="3214687" cy="16073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МАСТЕР - КЛАСС</a:t>
          </a:r>
          <a:endParaRPr lang="ru-RU" sz="2800" b="1" kern="1200" dirty="0"/>
        </a:p>
      </dsp:txBody>
      <dsp:txXfrm>
        <a:off x="3114205" y="79446"/>
        <a:ext cx="3057759" cy="1450415"/>
      </dsp:txXfrm>
    </dsp:sp>
    <dsp:sp modelId="{2A9777A6-8A81-4E72-9117-0CEE408065FB}">
      <dsp:nvSpPr>
        <dsp:cNvPr id="0" name=""/>
        <dsp:cNvSpPr/>
      </dsp:nvSpPr>
      <dsp:spPr>
        <a:xfrm>
          <a:off x="6213648" y="2033956"/>
          <a:ext cx="2930348" cy="1607343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КРУГЛЫЙ</a:t>
          </a:r>
          <a:r>
            <a:rPr lang="ru-RU" sz="3200" b="1" kern="1200" dirty="0" smtClean="0"/>
            <a:t> </a:t>
          </a:r>
          <a:r>
            <a:rPr lang="ru-RU" sz="2800" b="1" kern="1200" dirty="0" smtClean="0"/>
            <a:t>СТОЛ</a:t>
          </a:r>
          <a:endParaRPr lang="ru-RU" sz="3200" b="1" kern="1200" dirty="0"/>
        </a:p>
      </dsp:txBody>
      <dsp:txXfrm>
        <a:off x="6292112" y="2112420"/>
        <a:ext cx="2773420" cy="1450415"/>
      </dsp:txXfrm>
    </dsp:sp>
    <dsp:sp modelId="{818BA20E-7D7B-4098-9CFD-0F868062DF1D}">
      <dsp:nvSpPr>
        <dsp:cNvPr id="0" name=""/>
        <dsp:cNvSpPr/>
      </dsp:nvSpPr>
      <dsp:spPr>
        <a:xfrm>
          <a:off x="4741143" y="5249673"/>
          <a:ext cx="3214687" cy="1607343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БРИФИНГ </a:t>
          </a:r>
          <a:endParaRPr lang="ru-RU" sz="2800" kern="1200" dirty="0"/>
        </a:p>
      </dsp:txBody>
      <dsp:txXfrm>
        <a:off x="4819607" y="5328137"/>
        <a:ext cx="3057759" cy="1450415"/>
      </dsp:txXfrm>
    </dsp:sp>
    <dsp:sp modelId="{E7BC172B-62B3-4FA6-ACC4-AA770C29FF39}">
      <dsp:nvSpPr>
        <dsp:cNvPr id="0" name=""/>
        <dsp:cNvSpPr/>
      </dsp:nvSpPr>
      <dsp:spPr>
        <a:xfrm>
          <a:off x="1330338" y="5249673"/>
          <a:ext cx="3214687" cy="1607343"/>
        </a:xfrm>
        <a:prstGeom prst="roundRect">
          <a:avLst/>
        </a:prstGeom>
        <a:solidFill>
          <a:srgbClr val="FDBB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КВН</a:t>
          </a:r>
          <a:endParaRPr lang="ru-RU" sz="2800" kern="1200" dirty="0"/>
        </a:p>
      </dsp:txBody>
      <dsp:txXfrm>
        <a:off x="1408802" y="5328137"/>
        <a:ext cx="3057759" cy="1450415"/>
      </dsp:txXfrm>
    </dsp:sp>
    <dsp:sp modelId="{68C16883-0AED-4F4A-952B-64986C432A8A}">
      <dsp:nvSpPr>
        <dsp:cNvPr id="0" name=""/>
        <dsp:cNvSpPr/>
      </dsp:nvSpPr>
      <dsp:spPr>
        <a:xfrm>
          <a:off x="276341" y="2005804"/>
          <a:ext cx="3214687" cy="160734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ДЕЛОВАЯ ИГРА</a:t>
          </a:r>
          <a:endParaRPr lang="ru-RU" sz="2800" b="1" kern="1200" dirty="0"/>
        </a:p>
      </dsp:txBody>
      <dsp:txXfrm>
        <a:off x="354805" y="2084268"/>
        <a:ext cx="3057759" cy="1450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CA6D7-98A5-45A8-B95A-4FE6D979A264}">
      <dsp:nvSpPr>
        <dsp:cNvPr id="0" name=""/>
        <dsp:cNvSpPr/>
      </dsp:nvSpPr>
      <dsp:spPr>
        <a:xfrm>
          <a:off x="3467386" y="1912"/>
          <a:ext cx="2097596" cy="1712267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</a:rPr>
            <a:t>ХКИРО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</a:rPr>
            <a:t>(Краевая инновационная площадка)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</a:endParaRPr>
        </a:p>
      </dsp:txBody>
      <dsp:txXfrm>
        <a:off x="3774572" y="252668"/>
        <a:ext cx="1483224" cy="1210755"/>
      </dsp:txXfrm>
    </dsp:sp>
    <dsp:sp modelId="{9D29D622-81BE-41A9-8D45-8D489F9D2481}">
      <dsp:nvSpPr>
        <dsp:cNvPr id="0" name=""/>
        <dsp:cNvSpPr/>
      </dsp:nvSpPr>
      <dsp:spPr>
        <a:xfrm rot="17998675">
          <a:off x="4863098" y="1791875"/>
          <a:ext cx="1094910" cy="577890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chemeClr val="tx1"/>
            </a:solidFill>
          </a:endParaRPr>
        </a:p>
      </dsp:txBody>
      <dsp:txXfrm>
        <a:off x="4906469" y="1982540"/>
        <a:ext cx="921543" cy="346734"/>
      </dsp:txXfrm>
    </dsp:sp>
    <dsp:sp modelId="{1691616A-534A-45DF-BAA7-C21394297A49}">
      <dsp:nvSpPr>
        <dsp:cNvPr id="0" name=""/>
        <dsp:cNvSpPr/>
      </dsp:nvSpPr>
      <dsp:spPr>
        <a:xfrm>
          <a:off x="6208065" y="1094877"/>
          <a:ext cx="1935530" cy="1712267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</a:rPr>
            <a:t>Творческие и спортивные учреждения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</a:endParaRPr>
        </a:p>
      </dsp:txBody>
      <dsp:txXfrm>
        <a:off x="6491517" y="1345633"/>
        <a:ext cx="1368626" cy="1210755"/>
      </dsp:txXfrm>
    </dsp:sp>
    <dsp:sp modelId="{9C0E5EAE-4583-4457-84BA-1AED51D125D3}">
      <dsp:nvSpPr>
        <dsp:cNvPr id="0" name=""/>
        <dsp:cNvSpPr/>
      </dsp:nvSpPr>
      <dsp:spPr>
        <a:xfrm rot="72306">
          <a:off x="5656263" y="3102005"/>
          <a:ext cx="1028329" cy="577890"/>
        </a:xfrm>
        <a:prstGeom prst="rightArrow">
          <a:avLst>
            <a:gd name="adj1" fmla="val 60000"/>
            <a:gd name="adj2" fmla="val 50000"/>
          </a:avLst>
        </a:prstGeom>
        <a:solidFill>
          <a:srgbClr val="FDBB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chemeClr val="tx1"/>
            </a:solidFill>
          </a:endParaRPr>
        </a:p>
      </dsp:txBody>
      <dsp:txXfrm rot="10800000">
        <a:off x="5656282" y="3215760"/>
        <a:ext cx="854962" cy="346734"/>
      </dsp:txXfrm>
    </dsp:sp>
    <dsp:sp modelId="{AB50FCDD-B502-4852-8029-42DB13DF09F3}">
      <dsp:nvSpPr>
        <dsp:cNvPr id="0" name=""/>
        <dsp:cNvSpPr/>
      </dsp:nvSpPr>
      <dsp:spPr>
        <a:xfrm>
          <a:off x="6159287" y="3954597"/>
          <a:ext cx="1912774" cy="1712267"/>
        </a:xfrm>
        <a:prstGeom prst="ellipse">
          <a:avLst/>
        </a:prstGeom>
        <a:solidFill>
          <a:srgbClr val="FDBB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</a:rPr>
            <a:t>ПИТОГУ (Прохождение практик студентами)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</a:endParaRPr>
        </a:p>
      </dsp:txBody>
      <dsp:txXfrm>
        <a:off x="6439406" y="4205353"/>
        <a:ext cx="1352536" cy="1210755"/>
      </dsp:txXfrm>
    </dsp:sp>
    <dsp:sp modelId="{FA4B8E2E-3039-4A07-AF51-7677EC87F52C}">
      <dsp:nvSpPr>
        <dsp:cNvPr id="0" name=""/>
        <dsp:cNvSpPr/>
      </dsp:nvSpPr>
      <dsp:spPr>
        <a:xfrm rot="3324424">
          <a:off x="5103972" y="4699306"/>
          <a:ext cx="949593" cy="577890"/>
        </a:xfrm>
        <a:prstGeom prst="rightArrow">
          <a:avLst>
            <a:gd name="adj1" fmla="val 60000"/>
            <a:gd name="adj2" fmla="val 50000"/>
          </a:avLst>
        </a:prstGeom>
        <a:solidFill>
          <a:srgbClr val="8163E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chemeClr val="tx1"/>
            </a:solidFill>
          </a:endParaRPr>
        </a:p>
      </dsp:txBody>
      <dsp:txXfrm rot="10800000">
        <a:off x="5141442" y="4743526"/>
        <a:ext cx="776226" cy="346734"/>
      </dsp:txXfrm>
    </dsp:sp>
    <dsp:sp modelId="{A0895407-7139-4079-8D0E-9628A93FE2B7}">
      <dsp:nvSpPr>
        <dsp:cNvPr id="0" name=""/>
        <dsp:cNvSpPr/>
      </dsp:nvSpPr>
      <dsp:spPr>
        <a:xfrm>
          <a:off x="3540885" y="5143820"/>
          <a:ext cx="1950598" cy="1712267"/>
        </a:xfrm>
        <a:prstGeom prst="ellipse">
          <a:avLst/>
        </a:prstGeom>
        <a:solidFill>
          <a:srgbClr val="8163E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</a:rPr>
            <a:t>МАУ ЦРО (стажировочная площадка)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</a:endParaRPr>
        </a:p>
      </dsp:txBody>
      <dsp:txXfrm>
        <a:off x="3826543" y="5394576"/>
        <a:ext cx="1379282" cy="1210755"/>
      </dsp:txXfrm>
    </dsp:sp>
    <dsp:sp modelId="{6C68EE80-8CEC-4F66-8DDB-CADC1D53D3A8}">
      <dsp:nvSpPr>
        <dsp:cNvPr id="0" name=""/>
        <dsp:cNvSpPr/>
      </dsp:nvSpPr>
      <dsp:spPr>
        <a:xfrm rot="6783770">
          <a:off x="3006918" y="4704103"/>
          <a:ext cx="922154" cy="577890"/>
        </a:xfrm>
        <a:prstGeom prst="rightArrow">
          <a:avLst>
            <a:gd name="adj1" fmla="val 60000"/>
            <a:gd name="adj2" fmla="val 50000"/>
          </a:avLst>
        </a:prstGeom>
        <a:solidFill>
          <a:srgbClr val="FF535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chemeClr val="tx1"/>
            </a:solidFill>
          </a:endParaRPr>
        </a:p>
      </dsp:txBody>
      <dsp:txXfrm rot="10800000">
        <a:off x="3127559" y="4739926"/>
        <a:ext cx="748787" cy="346734"/>
      </dsp:txXfrm>
    </dsp:sp>
    <dsp:sp modelId="{8D9CDA0D-5176-43E3-BFC2-2FC4F7A0CF97}">
      <dsp:nvSpPr>
        <dsp:cNvPr id="0" name=""/>
        <dsp:cNvSpPr/>
      </dsp:nvSpPr>
      <dsp:spPr>
        <a:xfrm>
          <a:off x="1108688" y="3906464"/>
          <a:ext cx="1712267" cy="1712267"/>
        </a:xfrm>
        <a:prstGeom prst="ellipse">
          <a:avLst/>
        </a:prstGeom>
        <a:solidFill>
          <a:srgbClr val="FF535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</a:rPr>
            <a:t>МОУ СОШ №76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</a:endParaRPr>
        </a:p>
      </dsp:txBody>
      <dsp:txXfrm>
        <a:off x="1359444" y="4157220"/>
        <a:ext cx="1210755" cy="1210755"/>
      </dsp:txXfrm>
    </dsp:sp>
    <dsp:sp modelId="{4B20E60F-791B-4117-88DD-55F941003DB3}">
      <dsp:nvSpPr>
        <dsp:cNvPr id="0" name=""/>
        <dsp:cNvSpPr/>
      </dsp:nvSpPr>
      <dsp:spPr>
        <a:xfrm rot="10756436">
          <a:off x="2278834" y="3146772"/>
          <a:ext cx="1028665" cy="577890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chemeClr val="tx1"/>
            </a:solidFill>
          </a:endParaRPr>
        </a:p>
      </dsp:txBody>
      <dsp:txXfrm rot="10800000">
        <a:off x="2452194" y="3261252"/>
        <a:ext cx="855298" cy="346734"/>
      </dsp:txXfrm>
    </dsp:sp>
    <dsp:sp modelId="{993E5662-0E8B-4949-BA8E-665FCD396164}">
      <dsp:nvSpPr>
        <dsp:cNvPr id="0" name=""/>
        <dsp:cNvSpPr/>
      </dsp:nvSpPr>
      <dsp:spPr>
        <a:xfrm>
          <a:off x="1072599" y="1058791"/>
          <a:ext cx="1712267" cy="171226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</a:rPr>
            <a:t>ДОУ №196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</a:endParaRPr>
        </a:p>
      </dsp:txBody>
      <dsp:txXfrm>
        <a:off x="1323355" y="1309547"/>
        <a:ext cx="1210755" cy="1210755"/>
      </dsp:txXfrm>
    </dsp:sp>
    <dsp:sp modelId="{6A0B3C7D-E5FB-4AFC-88DD-2D0A426D9BB6}">
      <dsp:nvSpPr>
        <dsp:cNvPr id="0" name=""/>
        <dsp:cNvSpPr/>
      </dsp:nvSpPr>
      <dsp:spPr>
        <a:xfrm rot="14600542">
          <a:off x="3042178" y="1707970"/>
          <a:ext cx="1035141" cy="577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chemeClr val="tx1"/>
            </a:solidFill>
          </a:endParaRPr>
        </a:p>
      </dsp:txBody>
      <dsp:txXfrm>
        <a:off x="3167753" y="1901017"/>
        <a:ext cx="861774" cy="346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BD348-D407-4B24-815F-EA1831513859}">
      <dsp:nvSpPr>
        <dsp:cNvPr id="0" name=""/>
        <dsp:cNvSpPr/>
      </dsp:nvSpPr>
      <dsp:spPr>
        <a:xfrm>
          <a:off x="17" y="339865"/>
          <a:ext cx="4841318" cy="6175150"/>
        </a:xfrm>
        <a:prstGeom prst="round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CB95DA-C10F-436A-B9EE-F52896DC889D}">
      <dsp:nvSpPr>
        <dsp:cNvPr id="0" name=""/>
        <dsp:cNvSpPr/>
      </dsp:nvSpPr>
      <dsp:spPr>
        <a:xfrm>
          <a:off x="337141" y="1637312"/>
          <a:ext cx="4256754" cy="2381881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002060"/>
              </a:solidFill>
            </a:rPr>
            <a:t>ПРОГРАММНО - МЕТОДИЧЕСКОЕ ОБЕСПЕЧЕНИЕ</a:t>
          </a:r>
          <a:endParaRPr lang="ru-RU" sz="3600" b="1" kern="1200" dirty="0">
            <a:solidFill>
              <a:srgbClr val="002060"/>
            </a:solidFill>
          </a:endParaRPr>
        </a:p>
      </dsp:txBody>
      <dsp:txXfrm>
        <a:off x="337141" y="1637312"/>
        <a:ext cx="4256754" cy="2381881"/>
      </dsp:txXfrm>
    </dsp:sp>
    <dsp:sp modelId="{7B5F01C0-42FE-4446-810D-05804231B44E}">
      <dsp:nvSpPr>
        <dsp:cNvPr id="0" name=""/>
        <dsp:cNvSpPr/>
      </dsp:nvSpPr>
      <dsp:spPr>
        <a:xfrm>
          <a:off x="4689685" y="3381"/>
          <a:ext cx="805151" cy="805151"/>
        </a:xfrm>
        <a:prstGeom prst="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D1C7CB2-E01B-4628-8DD3-0D626F90B59B}">
      <dsp:nvSpPr>
        <dsp:cNvPr id="0" name=""/>
        <dsp:cNvSpPr/>
      </dsp:nvSpPr>
      <dsp:spPr>
        <a:xfrm>
          <a:off x="5494837" y="3381"/>
          <a:ext cx="3339727" cy="80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Программа развития</a:t>
          </a:r>
          <a:endParaRPr lang="ru-RU" sz="2000" b="1" kern="1200" dirty="0"/>
        </a:p>
      </dsp:txBody>
      <dsp:txXfrm>
        <a:off x="5494837" y="3381"/>
        <a:ext cx="3339727" cy="805151"/>
      </dsp:txXfrm>
    </dsp:sp>
    <dsp:sp modelId="{C2F9ABF9-ECC8-40F8-A1B0-EA7A1554C8A7}">
      <dsp:nvSpPr>
        <dsp:cNvPr id="0" name=""/>
        <dsp:cNvSpPr/>
      </dsp:nvSpPr>
      <dsp:spPr>
        <a:xfrm>
          <a:off x="4689685" y="953460"/>
          <a:ext cx="805151" cy="805151"/>
        </a:xfrm>
        <a:prstGeom prst="rightArrow">
          <a:avLst/>
        </a:prstGeom>
        <a:solidFill>
          <a:schemeClr val="accent4">
            <a:tint val="50000"/>
            <a:hueOff val="-654232"/>
            <a:satOff val="3294"/>
            <a:lumOff val="212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E88D3A7-7019-4C95-8E1A-F49E105FB1DE}">
      <dsp:nvSpPr>
        <dsp:cNvPr id="0" name=""/>
        <dsp:cNvSpPr/>
      </dsp:nvSpPr>
      <dsp:spPr>
        <a:xfrm>
          <a:off x="5494837" y="953460"/>
          <a:ext cx="3339727" cy="80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ООП ДО</a:t>
          </a:r>
          <a:endParaRPr lang="ru-RU" sz="2000" b="1" kern="1200" dirty="0"/>
        </a:p>
      </dsp:txBody>
      <dsp:txXfrm>
        <a:off x="5494837" y="953460"/>
        <a:ext cx="3339727" cy="805151"/>
      </dsp:txXfrm>
    </dsp:sp>
    <dsp:sp modelId="{071F39D0-AB29-45B5-A5C6-08D26685D8F1}">
      <dsp:nvSpPr>
        <dsp:cNvPr id="0" name=""/>
        <dsp:cNvSpPr/>
      </dsp:nvSpPr>
      <dsp:spPr>
        <a:xfrm>
          <a:off x="4689685" y="1903538"/>
          <a:ext cx="805151" cy="805151"/>
        </a:xfrm>
        <a:prstGeom prst="rightArrow">
          <a:avLst/>
        </a:prstGeom>
        <a:solidFill>
          <a:schemeClr val="accent4">
            <a:tint val="50000"/>
            <a:hueOff val="-1308464"/>
            <a:satOff val="6588"/>
            <a:lumOff val="424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E87A1E-A795-449C-9780-59A51FB8946C}">
      <dsp:nvSpPr>
        <dsp:cNvPr id="0" name=""/>
        <dsp:cNvSpPr/>
      </dsp:nvSpPr>
      <dsp:spPr>
        <a:xfrm>
          <a:off x="5494837" y="1903538"/>
          <a:ext cx="3339727" cy="80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Программа «Здоровье»</a:t>
          </a:r>
          <a:endParaRPr lang="ru-RU" sz="2000" b="1" kern="1200" dirty="0"/>
        </a:p>
      </dsp:txBody>
      <dsp:txXfrm>
        <a:off x="5494837" y="1903538"/>
        <a:ext cx="3339727" cy="805151"/>
      </dsp:txXfrm>
    </dsp:sp>
    <dsp:sp modelId="{8AD31B63-A985-435C-8110-9C2B51C5C2BB}">
      <dsp:nvSpPr>
        <dsp:cNvPr id="0" name=""/>
        <dsp:cNvSpPr/>
      </dsp:nvSpPr>
      <dsp:spPr>
        <a:xfrm>
          <a:off x="4689685" y="2853617"/>
          <a:ext cx="805151" cy="805151"/>
        </a:xfrm>
        <a:prstGeom prst="right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59A371A-53EC-49E0-8830-3CAC7B35DA6B}">
      <dsp:nvSpPr>
        <dsp:cNvPr id="0" name=""/>
        <dsp:cNvSpPr/>
      </dsp:nvSpPr>
      <dsp:spPr>
        <a:xfrm>
          <a:off x="5494837" y="2853617"/>
          <a:ext cx="3339727" cy="80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Программа повышения профессионального мастерства</a:t>
          </a:r>
          <a:endParaRPr lang="ru-RU" sz="2000" b="1" kern="1200" dirty="0"/>
        </a:p>
      </dsp:txBody>
      <dsp:txXfrm>
        <a:off x="5494837" y="2853617"/>
        <a:ext cx="3339727" cy="805151"/>
      </dsp:txXfrm>
    </dsp:sp>
    <dsp:sp modelId="{89ED4D9B-2D90-45AB-90AB-DCC942CF8A90}">
      <dsp:nvSpPr>
        <dsp:cNvPr id="0" name=""/>
        <dsp:cNvSpPr/>
      </dsp:nvSpPr>
      <dsp:spPr>
        <a:xfrm>
          <a:off x="4689685" y="3803696"/>
          <a:ext cx="805151" cy="805151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750C53-D4C0-45F7-922E-9770896843BA}">
      <dsp:nvSpPr>
        <dsp:cNvPr id="0" name=""/>
        <dsp:cNvSpPr/>
      </dsp:nvSpPr>
      <dsp:spPr>
        <a:xfrm>
          <a:off x="5466716" y="3876248"/>
          <a:ext cx="3339727" cy="606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Программа  «Одаренные дети»</a:t>
          </a:r>
          <a:endParaRPr lang="ru-RU" sz="2000" b="1" kern="1200" dirty="0"/>
        </a:p>
      </dsp:txBody>
      <dsp:txXfrm>
        <a:off x="5466716" y="3876248"/>
        <a:ext cx="3339727" cy="606118"/>
      </dsp:txXfrm>
    </dsp:sp>
    <dsp:sp modelId="{C621B314-0C46-4666-97AC-09C150895F1B}">
      <dsp:nvSpPr>
        <dsp:cNvPr id="0" name=""/>
        <dsp:cNvSpPr/>
      </dsp:nvSpPr>
      <dsp:spPr>
        <a:xfrm>
          <a:off x="4741311" y="4623232"/>
          <a:ext cx="805151" cy="805151"/>
        </a:xfrm>
        <a:prstGeom prst="rightArrow">
          <a:avLst/>
        </a:prstGeom>
        <a:solidFill>
          <a:srgbClr val="FDBB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5FD52E-E321-40A2-B02F-37D8A0BFD44B}">
      <dsp:nvSpPr>
        <dsp:cNvPr id="0" name=""/>
        <dsp:cNvSpPr/>
      </dsp:nvSpPr>
      <dsp:spPr>
        <a:xfrm>
          <a:off x="5494837" y="4534371"/>
          <a:ext cx="3339727" cy="1086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Программа стажировочной </a:t>
          </a:r>
          <a:r>
            <a:rPr lang="ru-RU" sz="1800" b="1" kern="1200" dirty="0" smtClean="0"/>
            <a:t>площадки по сопровождению молодых специалистов отрасли «Образование» г. Хабаровска</a:t>
          </a:r>
          <a:endParaRPr lang="ru-RU" sz="1800" b="1" kern="1200" dirty="0"/>
        </a:p>
      </dsp:txBody>
      <dsp:txXfrm>
        <a:off x="5494837" y="4534371"/>
        <a:ext cx="3339727" cy="1086109"/>
      </dsp:txXfrm>
    </dsp:sp>
    <dsp:sp modelId="{84285ABD-C5ED-4016-9312-A3830762EBE2}">
      <dsp:nvSpPr>
        <dsp:cNvPr id="0" name=""/>
        <dsp:cNvSpPr/>
      </dsp:nvSpPr>
      <dsp:spPr>
        <a:xfrm>
          <a:off x="4728405" y="5533106"/>
          <a:ext cx="805151" cy="805151"/>
        </a:xfrm>
        <a:prstGeom prst="rightArrow">
          <a:avLst/>
        </a:prstGeom>
        <a:solidFill>
          <a:srgbClr val="A66BD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4AD837-DDE6-4A5F-93EA-52B678591265}">
      <dsp:nvSpPr>
        <dsp:cNvPr id="0" name=""/>
        <dsp:cNvSpPr/>
      </dsp:nvSpPr>
      <dsp:spPr>
        <a:xfrm>
          <a:off x="5622314" y="5574531"/>
          <a:ext cx="3339727" cy="805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Рабочие программы</a:t>
          </a:r>
          <a:endParaRPr lang="ru-RU" sz="2000" b="1" kern="1200" dirty="0"/>
        </a:p>
      </dsp:txBody>
      <dsp:txXfrm>
        <a:off x="5622314" y="5574531"/>
        <a:ext cx="3339727" cy="8051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5F798-7253-40A7-B0C8-4138B033BD62}">
      <dsp:nvSpPr>
        <dsp:cNvPr id="0" name=""/>
        <dsp:cNvSpPr/>
      </dsp:nvSpPr>
      <dsp:spPr>
        <a:xfrm>
          <a:off x="2138303" y="4511998"/>
          <a:ext cx="4635093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D706B-52A5-4A80-A03F-19E989C71DCB}">
      <dsp:nvSpPr>
        <dsp:cNvPr id="0" name=""/>
        <dsp:cNvSpPr/>
      </dsp:nvSpPr>
      <dsp:spPr>
        <a:xfrm>
          <a:off x="2138303" y="3730186"/>
          <a:ext cx="3916832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B64E9-15CD-4D80-B8CD-2F6D712EAE94}">
      <dsp:nvSpPr>
        <dsp:cNvPr id="0" name=""/>
        <dsp:cNvSpPr/>
      </dsp:nvSpPr>
      <dsp:spPr>
        <a:xfrm>
          <a:off x="2138303" y="2637478"/>
          <a:ext cx="3657600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6355A-7752-4209-9BBA-1EA221406A1D}">
      <dsp:nvSpPr>
        <dsp:cNvPr id="0" name=""/>
        <dsp:cNvSpPr/>
      </dsp:nvSpPr>
      <dsp:spPr>
        <a:xfrm>
          <a:off x="2138303" y="1544770"/>
          <a:ext cx="3916832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BF9028-4E8F-4A84-B70D-377FF0CAD545}">
      <dsp:nvSpPr>
        <dsp:cNvPr id="0" name=""/>
        <dsp:cNvSpPr/>
      </dsp:nvSpPr>
      <dsp:spPr>
        <a:xfrm flipV="1">
          <a:off x="2481346" y="740098"/>
          <a:ext cx="3949007" cy="4572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F534C5-081D-4413-9BD1-D59451FD10C5}">
      <dsp:nvSpPr>
        <dsp:cNvPr id="0" name=""/>
        <dsp:cNvSpPr/>
      </dsp:nvSpPr>
      <dsp:spPr>
        <a:xfrm>
          <a:off x="244306" y="792539"/>
          <a:ext cx="3975536" cy="3641232"/>
        </a:xfrm>
        <a:prstGeom prst="ellipse">
          <a:avLst/>
        </a:prstGeom>
        <a:blipFill rotWithShape="1">
          <a:blip xmlns:r="http://schemas.openxmlformats.org/officeDocument/2006/relationships" r:embed="rId1">
            <a:lum bright="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C2A1104-BB82-4289-855D-D2B69F71F2DA}">
      <dsp:nvSpPr>
        <dsp:cNvPr id="0" name=""/>
        <dsp:cNvSpPr/>
      </dsp:nvSpPr>
      <dsp:spPr>
        <a:xfrm>
          <a:off x="722022" y="2232209"/>
          <a:ext cx="2926080" cy="39650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УПРАВЛЕНЧЕСКИЕ</a:t>
          </a:r>
          <a:r>
            <a:rPr lang="ru-RU" sz="800" b="1" kern="1200" dirty="0" smtClean="0">
              <a:solidFill>
                <a:schemeClr val="tx1"/>
              </a:solidFill>
            </a:rPr>
            <a:t> </a:t>
          </a:r>
          <a:endParaRPr lang="ru-RU" sz="800" b="1" kern="1200" dirty="0">
            <a:solidFill>
              <a:schemeClr val="tx1"/>
            </a:solidFill>
          </a:endParaRPr>
        </a:p>
      </dsp:txBody>
      <dsp:txXfrm>
        <a:off x="722022" y="2232209"/>
        <a:ext cx="2926080" cy="396502"/>
      </dsp:txXfrm>
    </dsp:sp>
    <dsp:sp modelId="{CCEDCF25-296B-4D06-88ED-8AD3B8529DD4}">
      <dsp:nvSpPr>
        <dsp:cNvPr id="0" name=""/>
        <dsp:cNvSpPr/>
      </dsp:nvSpPr>
      <dsp:spPr>
        <a:xfrm>
          <a:off x="5880296" y="354650"/>
          <a:ext cx="899248" cy="816614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606AE38-F792-49E6-993F-6802BB904E79}">
      <dsp:nvSpPr>
        <dsp:cNvPr id="0" name=""/>
        <dsp:cNvSpPr/>
      </dsp:nvSpPr>
      <dsp:spPr>
        <a:xfrm>
          <a:off x="7133168" y="473111"/>
          <a:ext cx="1808588" cy="57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МЕТОДИЧЕСКИЙ СОВЕТ</a:t>
          </a:r>
          <a:endParaRPr lang="ru-RU" sz="1800" b="1" kern="1200" dirty="0"/>
        </a:p>
      </dsp:txBody>
      <dsp:txXfrm>
        <a:off x="7133168" y="473111"/>
        <a:ext cx="1808588" cy="579693"/>
      </dsp:txXfrm>
    </dsp:sp>
    <dsp:sp modelId="{5E72BF29-4F3F-4CB5-A034-D18DD52809F7}">
      <dsp:nvSpPr>
        <dsp:cNvPr id="0" name=""/>
        <dsp:cNvSpPr/>
      </dsp:nvSpPr>
      <dsp:spPr>
        <a:xfrm>
          <a:off x="5643655" y="1133290"/>
          <a:ext cx="822960" cy="822960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9F4A1F5-AABB-4AC0-9B09-DA84E4544BD4}">
      <dsp:nvSpPr>
        <dsp:cNvPr id="0" name=""/>
        <dsp:cNvSpPr/>
      </dsp:nvSpPr>
      <dsp:spPr>
        <a:xfrm>
          <a:off x="6466615" y="1133290"/>
          <a:ext cx="1675918" cy="82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ШКОЛА ДОШКОЛЬНЫХ НАУК</a:t>
          </a:r>
          <a:endParaRPr lang="ru-RU" sz="1800" b="1" kern="1200" dirty="0"/>
        </a:p>
      </dsp:txBody>
      <dsp:txXfrm>
        <a:off x="6466615" y="1133290"/>
        <a:ext cx="1675918" cy="822960"/>
      </dsp:txXfrm>
    </dsp:sp>
    <dsp:sp modelId="{CCCD56AC-0EB7-4AED-BDB5-20C6C9057C54}">
      <dsp:nvSpPr>
        <dsp:cNvPr id="0" name=""/>
        <dsp:cNvSpPr/>
      </dsp:nvSpPr>
      <dsp:spPr>
        <a:xfrm>
          <a:off x="5384423" y="2225998"/>
          <a:ext cx="822960" cy="822960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26032F-937B-4993-835E-4D398AD11E38}">
      <dsp:nvSpPr>
        <dsp:cNvPr id="0" name=""/>
        <dsp:cNvSpPr/>
      </dsp:nvSpPr>
      <dsp:spPr>
        <a:xfrm>
          <a:off x="6207383" y="2225998"/>
          <a:ext cx="2004536" cy="82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ШКОЛА НАСТАВНИЧЕСТВА</a:t>
          </a:r>
          <a:endParaRPr lang="ru-RU" sz="1800" b="1" kern="1200" dirty="0"/>
        </a:p>
      </dsp:txBody>
      <dsp:txXfrm>
        <a:off x="6207383" y="2225998"/>
        <a:ext cx="2004536" cy="822960"/>
      </dsp:txXfrm>
    </dsp:sp>
    <dsp:sp modelId="{350B53E3-7927-472E-B1DB-F9B6887205E6}">
      <dsp:nvSpPr>
        <dsp:cNvPr id="0" name=""/>
        <dsp:cNvSpPr/>
      </dsp:nvSpPr>
      <dsp:spPr>
        <a:xfrm>
          <a:off x="5643655" y="3318706"/>
          <a:ext cx="822960" cy="822960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D7F689F-6BB0-46B5-BC64-48E2B571BBA0}">
      <dsp:nvSpPr>
        <dsp:cNvPr id="0" name=""/>
        <dsp:cNvSpPr/>
      </dsp:nvSpPr>
      <dsp:spPr>
        <a:xfrm>
          <a:off x="6466615" y="3318706"/>
          <a:ext cx="1604770" cy="82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ШКОЛА МЛАДШЕГО ВОСПИТАТЕЛЯ</a:t>
          </a:r>
          <a:endParaRPr lang="ru-RU" sz="1800" b="1" kern="1200" dirty="0"/>
        </a:p>
      </dsp:txBody>
      <dsp:txXfrm>
        <a:off x="6466615" y="3318706"/>
        <a:ext cx="1604770" cy="822960"/>
      </dsp:txXfrm>
    </dsp:sp>
    <dsp:sp modelId="{8AED254C-045E-4769-8A4E-6097A6FB4998}">
      <dsp:nvSpPr>
        <dsp:cNvPr id="0" name=""/>
        <dsp:cNvSpPr/>
      </dsp:nvSpPr>
      <dsp:spPr>
        <a:xfrm>
          <a:off x="6361916" y="4100518"/>
          <a:ext cx="822960" cy="822960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E62CB9-F4F8-4694-A873-E126DAAADF34}">
      <dsp:nvSpPr>
        <dsp:cNvPr id="0" name=""/>
        <dsp:cNvSpPr/>
      </dsp:nvSpPr>
      <dsp:spPr>
        <a:xfrm>
          <a:off x="7184876" y="4100518"/>
          <a:ext cx="1709533" cy="82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ВТК «ДОШКОЛЯТА»</a:t>
          </a:r>
          <a:endParaRPr lang="ru-RU" sz="1800" b="1" kern="1200" dirty="0"/>
        </a:p>
      </dsp:txBody>
      <dsp:txXfrm>
        <a:off x="7184876" y="4100518"/>
        <a:ext cx="1709533" cy="822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9180A-9C93-499A-A1E8-7E5EF448866F}">
      <dsp:nvSpPr>
        <dsp:cNvPr id="0" name=""/>
        <dsp:cNvSpPr/>
      </dsp:nvSpPr>
      <dsp:spPr>
        <a:xfrm>
          <a:off x="-926647" y="0"/>
          <a:ext cx="6946346" cy="352935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0FE856D-CD27-4335-B66A-03D6CDB5E96F}">
      <dsp:nvSpPr>
        <dsp:cNvPr id="0" name=""/>
        <dsp:cNvSpPr/>
      </dsp:nvSpPr>
      <dsp:spPr>
        <a:xfrm>
          <a:off x="0" y="1553770"/>
          <a:ext cx="3600058" cy="50309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</a:rPr>
            <a:t>ТЕХНОЛОГИЯ САМООБРАЗОВАНИЯ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0" y="1553770"/>
        <a:ext cx="3600058" cy="503099"/>
      </dsp:txXfrm>
    </dsp:sp>
    <dsp:sp modelId="{F26E116A-C8BE-42AB-A8B3-60F5B9A608B9}">
      <dsp:nvSpPr>
        <dsp:cNvPr id="0" name=""/>
        <dsp:cNvSpPr/>
      </dsp:nvSpPr>
      <dsp:spPr>
        <a:xfrm>
          <a:off x="3689941" y="1390"/>
          <a:ext cx="480185" cy="480185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984D5FD-74B7-4412-8ED5-DD0126E9383E}">
      <dsp:nvSpPr>
        <dsp:cNvPr id="0" name=""/>
        <dsp:cNvSpPr/>
      </dsp:nvSpPr>
      <dsp:spPr>
        <a:xfrm>
          <a:off x="4170127" y="0"/>
          <a:ext cx="3258711" cy="480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Изучение  литературы</a:t>
          </a:r>
          <a:endParaRPr lang="ru-RU" sz="2000" b="1" kern="1200" dirty="0"/>
        </a:p>
      </dsp:txBody>
      <dsp:txXfrm>
        <a:off x="4170127" y="0"/>
        <a:ext cx="3258711" cy="480185"/>
      </dsp:txXfrm>
    </dsp:sp>
    <dsp:sp modelId="{1FA7E1AD-EA3F-42B4-B6BD-53D8C6D2D230}">
      <dsp:nvSpPr>
        <dsp:cNvPr id="0" name=""/>
        <dsp:cNvSpPr/>
      </dsp:nvSpPr>
      <dsp:spPr>
        <a:xfrm>
          <a:off x="3689941" y="568009"/>
          <a:ext cx="480185" cy="480185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32E8049-B792-46BA-87F1-B42672C7EFF8}">
      <dsp:nvSpPr>
        <dsp:cNvPr id="0" name=""/>
        <dsp:cNvSpPr/>
      </dsp:nvSpPr>
      <dsp:spPr>
        <a:xfrm>
          <a:off x="4170127" y="568009"/>
          <a:ext cx="3258711" cy="480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Курсы повышения деловой квалификации </a:t>
          </a:r>
          <a:endParaRPr lang="ru-RU" sz="2000" b="1" kern="1200" dirty="0"/>
        </a:p>
      </dsp:txBody>
      <dsp:txXfrm>
        <a:off x="4170127" y="568009"/>
        <a:ext cx="3258711" cy="480185"/>
      </dsp:txXfrm>
    </dsp:sp>
    <dsp:sp modelId="{78714EBD-616E-4AD9-B862-3F1710889228}">
      <dsp:nvSpPr>
        <dsp:cNvPr id="0" name=""/>
        <dsp:cNvSpPr/>
      </dsp:nvSpPr>
      <dsp:spPr>
        <a:xfrm>
          <a:off x="3689941" y="1134629"/>
          <a:ext cx="480185" cy="480185"/>
        </a:xfrm>
        <a:prstGeom prst="ellipse">
          <a:avLst/>
        </a:prstGeom>
        <a:solidFill>
          <a:srgbClr val="FBDDE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F65F1CD-A1BB-44B4-A028-9D5A5BE00C99}">
      <dsp:nvSpPr>
        <dsp:cNvPr id="0" name=""/>
        <dsp:cNvSpPr/>
      </dsp:nvSpPr>
      <dsp:spPr>
        <a:xfrm>
          <a:off x="4170127" y="1134629"/>
          <a:ext cx="3258711" cy="480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Конференции, </a:t>
          </a:r>
          <a:r>
            <a:rPr lang="ru-RU" sz="2000" b="1" kern="1200" dirty="0" err="1" smtClean="0"/>
            <a:t>вебинары</a:t>
          </a:r>
          <a:endParaRPr lang="ru-RU" sz="2000" b="1" kern="1200" dirty="0"/>
        </a:p>
      </dsp:txBody>
      <dsp:txXfrm>
        <a:off x="4170127" y="1134629"/>
        <a:ext cx="3258711" cy="480185"/>
      </dsp:txXfrm>
    </dsp:sp>
    <dsp:sp modelId="{0E2916ED-CE15-494E-AC36-504BC1C4A3F3}">
      <dsp:nvSpPr>
        <dsp:cNvPr id="0" name=""/>
        <dsp:cNvSpPr/>
      </dsp:nvSpPr>
      <dsp:spPr>
        <a:xfrm>
          <a:off x="3689941" y="1701248"/>
          <a:ext cx="480185" cy="480185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D7E73AF-4E8F-4072-A4AA-B409194E9DAC}">
      <dsp:nvSpPr>
        <dsp:cNvPr id="0" name=""/>
        <dsp:cNvSpPr/>
      </dsp:nvSpPr>
      <dsp:spPr>
        <a:xfrm>
          <a:off x="4170127" y="1701248"/>
          <a:ext cx="3258711" cy="480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Открытые </a:t>
          </a:r>
          <a:r>
            <a:rPr lang="ru-RU" sz="2000" b="1" kern="1200" dirty="0" smtClean="0"/>
            <a:t>просмотры  образовательного процесса</a:t>
          </a:r>
          <a:endParaRPr lang="ru-RU" sz="2000" b="1" kern="1200" dirty="0"/>
        </a:p>
      </dsp:txBody>
      <dsp:txXfrm>
        <a:off x="4170127" y="1701248"/>
        <a:ext cx="3258711" cy="480185"/>
      </dsp:txXfrm>
    </dsp:sp>
    <dsp:sp modelId="{05427D5E-54C5-4E56-910D-E47CBE4F2608}">
      <dsp:nvSpPr>
        <dsp:cNvPr id="0" name=""/>
        <dsp:cNvSpPr/>
      </dsp:nvSpPr>
      <dsp:spPr>
        <a:xfrm>
          <a:off x="3689941" y="2267867"/>
          <a:ext cx="480185" cy="480185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1D111F4-A3CF-4C9B-A219-748F6028959F}">
      <dsp:nvSpPr>
        <dsp:cNvPr id="0" name=""/>
        <dsp:cNvSpPr/>
      </dsp:nvSpPr>
      <dsp:spPr>
        <a:xfrm>
          <a:off x="4170127" y="2267867"/>
          <a:ext cx="3258711" cy="480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Участие </a:t>
          </a:r>
          <a:r>
            <a:rPr lang="ru-RU" sz="2000" b="1" kern="1200" dirty="0" smtClean="0"/>
            <a:t>в конкурсах</a:t>
          </a:r>
          <a:endParaRPr lang="ru-RU" sz="2000" b="1" kern="1200" dirty="0"/>
        </a:p>
      </dsp:txBody>
      <dsp:txXfrm>
        <a:off x="4170127" y="2267867"/>
        <a:ext cx="3258711" cy="480185"/>
      </dsp:txXfrm>
    </dsp:sp>
    <dsp:sp modelId="{62330ADF-0BED-4652-AD49-03D224D99E89}">
      <dsp:nvSpPr>
        <dsp:cNvPr id="0" name=""/>
        <dsp:cNvSpPr/>
      </dsp:nvSpPr>
      <dsp:spPr>
        <a:xfrm>
          <a:off x="3689941" y="2834486"/>
          <a:ext cx="480185" cy="480185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74DED27-F76C-4B62-B2B1-3B2866E07A4B}">
      <dsp:nvSpPr>
        <dsp:cNvPr id="0" name=""/>
        <dsp:cNvSpPr/>
      </dsp:nvSpPr>
      <dsp:spPr>
        <a:xfrm>
          <a:off x="4170127" y="2834486"/>
          <a:ext cx="3208787" cy="480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Мастер-класс</a:t>
          </a:r>
          <a:endParaRPr lang="ru-RU" sz="2000" b="1" kern="1200" dirty="0"/>
        </a:p>
      </dsp:txBody>
      <dsp:txXfrm>
        <a:off x="4170127" y="2834486"/>
        <a:ext cx="3208787" cy="480185"/>
      </dsp:txXfrm>
    </dsp:sp>
    <dsp:sp modelId="{94C6342F-DD60-48F0-9C8F-B36D35523FC2}">
      <dsp:nvSpPr>
        <dsp:cNvPr id="0" name=""/>
        <dsp:cNvSpPr/>
      </dsp:nvSpPr>
      <dsp:spPr>
        <a:xfrm>
          <a:off x="3689941" y="3401105"/>
          <a:ext cx="480185" cy="480185"/>
        </a:xfrm>
        <a:prstGeom prst="ellipse">
          <a:avLst/>
        </a:prstGeom>
        <a:solidFill>
          <a:srgbClr val="8163E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8CE0118-76D2-4ACB-B456-F232639A7329}">
      <dsp:nvSpPr>
        <dsp:cNvPr id="0" name=""/>
        <dsp:cNvSpPr/>
      </dsp:nvSpPr>
      <dsp:spPr>
        <a:xfrm>
          <a:off x="4170127" y="3401105"/>
          <a:ext cx="3258711" cy="480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Обобщение опыта работы</a:t>
          </a:r>
          <a:endParaRPr lang="ru-RU" sz="2000" b="1" kern="1200" dirty="0"/>
        </a:p>
      </dsp:txBody>
      <dsp:txXfrm>
        <a:off x="4170127" y="3401105"/>
        <a:ext cx="3258711" cy="4801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BD348-D407-4B24-815F-EA1831513859}">
      <dsp:nvSpPr>
        <dsp:cNvPr id="0" name=""/>
        <dsp:cNvSpPr/>
      </dsp:nvSpPr>
      <dsp:spPr>
        <a:xfrm>
          <a:off x="19021" y="639583"/>
          <a:ext cx="4030440" cy="4593176"/>
        </a:xfrm>
        <a:prstGeom prst="round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CB95DA-C10F-436A-B9EE-F52896DC889D}">
      <dsp:nvSpPr>
        <dsp:cNvPr id="0" name=""/>
        <dsp:cNvSpPr/>
      </dsp:nvSpPr>
      <dsp:spPr>
        <a:xfrm>
          <a:off x="595465" y="1737296"/>
          <a:ext cx="3374568" cy="240455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2060"/>
              </a:solidFill>
            </a:rPr>
            <a:t>ПРОГРАММЫ  И  ТЕХНОЛОГИИ  ДОШКОЛЬНОГО  ОБРАЗОВАНИЯ</a:t>
          </a:r>
          <a:endParaRPr lang="ru-RU" sz="3200" b="1" kern="1200" dirty="0">
            <a:solidFill>
              <a:srgbClr val="002060"/>
            </a:solidFill>
          </a:endParaRPr>
        </a:p>
      </dsp:txBody>
      <dsp:txXfrm>
        <a:off x="595465" y="1737296"/>
        <a:ext cx="3374568" cy="2404550"/>
      </dsp:txXfrm>
    </dsp:sp>
    <dsp:sp modelId="{7B5F01C0-42FE-4446-810D-05804231B44E}">
      <dsp:nvSpPr>
        <dsp:cNvPr id="0" name=""/>
        <dsp:cNvSpPr/>
      </dsp:nvSpPr>
      <dsp:spPr>
        <a:xfrm>
          <a:off x="4380423" y="335226"/>
          <a:ext cx="594759" cy="594759"/>
        </a:xfrm>
        <a:prstGeom prst="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D1C7CB2-E01B-4628-8DD3-0D626F90B59B}">
      <dsp:nvSpPr>
        <dsp:cNvPr id="0" name=""/>
        <dsp:cNvSpPr/>
      </dsp:nvSpPr>
      <dsp:spPr>
        <a:xfrm>
          <a:off x="4975183" y="335226"/>
          <a:ext cx="3279299" cy="59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«</a:t>
          </a:r>
          <a:r>
            <a:rPr lang="ru-RU" sz="2000" b="1" kern="1200" dirty="0" smtClean="0"/>
            <a:t>Приобщение детей к истокам русской народной культуры» Князева О.Л.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/>
        </a:p>
      </dsp:txBody>
      <dsp:txXfrm>
        <a:off x="4975183" y="335226"/>
        <a:ext cx="3279299" cy="594759"/>
      </dsp:txXfrm>
    </dsp:sp>
    <dsp:sp modelId="{C2F9ABF9-ECC8-40F8-A1B0-EA7A1554C8A7}">
      <dsp:nvSpPr>
        <dsp:cNvPr id="0" name=""/>
        <dsp:cNvSpPr/>
      </dsp:nvSpPr>
      <dsp:spPr>
        <a:xfrm>
          <a:off x="4380423" y="1308312"/>
          <a:ext cx="594759" cy="594759"/>
        </a:xfrm>
        <a:prstGeom prst="rightArrow">
          <a:avLst/>
        </a:prstGeom>
        <a:solidFill>
          <a:schemeClr val="accent4">
            <a:tint val="50000"/>
            <a:hueOff val="-785078"/>
            <a:satOff val="3953"/>
            <a:lumOff val="254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E88D3A7-7019-4C95-8E1A-F49E105FB1DE}">
      <dsp:nvSpPr>
        <dsp:cNvPr id="0" name=""/>
        <dsp:cNvSpPr/>
      </dsp:nvSpPr>
      <dsp:spPr>
        <a:xfrm>
          <a:off x="4975183" y="1037042"/>
          <a:ext cx="3279299" cy="1137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«Основы безопасности жизнедеятельности  детей дошкольного возраста» </a:t>
          </a:r>
          <a:r>
            <a:rPr lang="ru-RU" sz="2000" b="1" kern="1200" dirty="0" err="1" smtClean="0"/>
            <a:t>Стеркина</a:t>
          </a:r>
          <a:r>
            <a:rPr lang="ru-RU" sz="2000" b="1" kern="1200" dirty="0" smtClean="0"/>
            <a:t> Р.Б.</a:t>
          </a:r>
          <a:endParaRPr lang="ru-RU" sz="2000" b="1" kern="1200" dirty="0"/>
        </a:p>
      </dsp:txBody>
      <dsp:txXfrm>
        <a:off x="4975183" y="1037042"/>
        <a:ext cx="3279299" cy="1137299"/>
      </dsp:txXfrm>
    </dsp:sp>
    <dsp:sp modelId="{071F39D0-AB29-45B5-A5C6-08D26685D8F1}">
      <dsp:nvSpPr>
        <dsp:cNvPr id="0" name=""/>
        <dsp:cNvSpPr/>
      </dsp:nvSpPr>
      <dsp:spPr>
        <a:xfrm>
          <a:off x="4380423" y="2281399"/>
          <a:ext cx="594759" cy="594759"/>
        </a:xfrm>
        <a:prstGeom prst="rightArrow">
          <a:avLst/>
        </a:prstGeom>
        <a:solidFill>
          <a:schemeClr val="accent4">
            <a:tint val="50000"/>
            <a:hueOff val="-1570157"/>
            <a:satOff val="7905"/>
            <a:lumOff val="508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E87A1E-A795-449C-9780-59A51FB8946C}">
      <dsp:nvSpPr>
        <dsp:cNvPr id="0" name=""/>
        <dsp:cNvSpPr/>
      </dsp:nvSpPr>
      <dsp:spPr>
        <a:xfrm>
          <a:off x="4975183" y="2281399"/>
          <a:ext cx="3279299" cy="594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«Я, ты, мы» Князева О.Л.</a:t>
          </a:r>
          <a:endParaRPr lang="ru-RU" sz="2000" b="1" kern="1200" dirty="0"/>
        </a:p>
      </dsp:txBody>
      <dsp:txXfrm>
        <a:off x="4975183" y="2281399"/>
        <a:ext cx="3279299" cy="594759"/>
      </dsp:txXfrm>
    </dsp:sp>
    <dsp:sp modelId="{8AD31B63-A985-435C-8110-9C2B51C5C2BB}">
      <dsp:nvSpPr>
        <dsp:cNvPr id="0" name=""/>
        <dsp:cNvSpPr/>
      </dsp:nvSpPr>
      <dsp:spPr>
        <a:xfrm>
          <a:off x="4380423" y="3056439"/>
          <a:ext cx="594759" cy="594759"/>
        </a:xfrm>
        <a:prstGeom prst="right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59A371A-53EC-49E0-8830-3CAC7B35DA6B}">
      <dsp:nvSpPr>
        <dsp:cNvPr id="0" name=""/>
        <dsp:cNvSpPr/>
      </dsp:nvSpPr>
      <dsp:spPr>
        <a:xfrm>
          <a:off x="4975183" y="2983215"/>
          <a:ext cx="3797723" cy="741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«Цветные ладошки» Лыкова И.</a:t>
          </a:r>
          <a:endParaRPr lang="ru-RU" sz="2000" b="1" kern="1200" dirty="0"/>
        </a:p>
      </dsp:txBody>
      <dsp:txXfrm>
        <a:off x="4975183" y="2983215"/>
        <a:ext cx="3797723" cy="741207"/>
      </dsp:txXfrm>
    </dsp:sp>
    <dsp:sp modelId="{89ED4D9B-2D90-45AB-90AB-DCC942CF8A90}">
      <dsp:nvSpPr>
        <dsp:cNvPr id="0" name=""/>
        <dsp:cNvSpPr/>
      </dsp:nvSpPr>
      <dsp:spPr>
        <a:xfrm>
          <a:off x="4380423" y="3900861"/>
          <a:ext cx="594759" cy="594759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750C53-D4C0-45F7-922E-9770896843BA}">
      <dsp:nvSpPr>
        <dsp:cNvPr id="0" name=""/>
        <dsp:cNvSpPr/>
      </dsp:nvSpPr>
      <dsp:spPr>
        <a:xfrm>
          <a:off x="4947571" y="3811561"/>
          <a:ext cx="3279299" cy="733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«Ладушки» </a:t>
          </a:r>
          <a:r>
            <a:rPr lang="ru-RU" sz="2000" b="1" kern="1200" dirty="0" err="1" smtClean="0"/>
            <a:t>Коплунова</a:t>
          </a:r>
          <a:r>
            <a:rPr lang="ru-RU" sz="2000" b="1" kern="1200" dirty="0" smtClean="0"/>
            <a:t> И.  </a:t>
          </a:r>
          <a:endParaRPr lang="ru-RU" sz="2000" b="1" kern="1200" dirty="0"/>
        </a:p>
      </dsp:txBody>
      <dsp:txXfrm>
        <a:off x="4947571" y="3811561"/>
        <a:ext cx="3279299" cy="733523"/>
      </dsp:txXfrm>
    </dsp:sp>
    <dsp:sp modelId="{C621B314-0C46-4666-97AC-09C150895F1B}">
      <dsp:nvSpPr>
        <dsp:cNvPr id="0" name=""/>
        <dsp:cNvSpPr/>
      </dsp:nvSpPr>
      <dsp:spPr>
        <a:xfrm>
          <a:off x="4418559" y="5099834"/>
          <a:ext cx="594759" cy="594759"/>
        </a:xfrm>
        <a:prstGeom prst="rightArrow">
          <a:avLst/>
        </a:prstGeom>
        <a:solidFill>
          <a:srgbClr val="FDBB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5FD52E-E321-40A2-B02F-37D8A0BFD44B}">
      <dsp:nvSpPr>
        <dsp:cNvPr id="0" name=""/>
        <dsp:cNvSpPr/>
      </dsp:nvSpPr>
      <dsp:spPr>
        <a:xfrm>
          <a:off x="4975183" y="4509987"/>
          <a:ext cx="3279299" cy="1850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/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«</a:t>
          </a:r>
          <a:r>
            <a:rPr lang="ru-RU" sz="2000" b="1" kern="1200" dirty="0" smtClean="0"/>
            <a:t>Дифференцированный подход на занятиях по физической культуре с детьми дошкольного возраста» </a:t>
          </a:r>
          <a:r>
            <a:rPr lang="ru-RU" sz="2000" b="1" kern="1200" dirty="0" err="1" smtClean="0"/>
            <a:t>Рунова</a:t>
          </a:r>
          <a:r>
            <a:rPr lang="ru-RU" sz="2000" b="1" kern="1200" dirty="0" smtClean="0"/>
            <a:t> М.А.;</a:t>
          </a:r>
          <a:endParaRPr lang="ru-RU" sz="2000" b="1" kern="1200" dirty="0"/>
        </a:p>
      </dsp:txBody>
      <dsp:txXfrm>
        <a:off x="4975183" y="4509987"/>
        <a:ext cx="3279299" cy="18507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F653D-9457-4F2B-91BA-326C6912B670}">
      <dsp:nvSpPr>
        <dsp:cNvPr id="0" name=""/>
        <dsp:cNvSpPr/>
      </dsp:nvSpPr>
      <dsp:spPr>
        <a:xfrm>
          <a:off x="1302603" y="216575"/>
          <a:ext cx="6763811" cy="6763811"/>
        </a:xfrm>
        <a:prstGeom prst="circularArrow">
          <a:avLst>
            <a:gd name="adj1" fmla="val 5544"/>
            <a:gd name="adj2" fmla="val 330680"/>
            <a:gd name="adj3" fmla="val 13750954"/>
            <a:gd name="adj4" fmla="val 17401180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96022-D87B-40B5-9604-458CED1FACFF}">
      <dsp:nvSpPr>
        <dsp:cNvPr id="0" name=""/>
        <dsp:cNvSpPr/>
      </dsp:nvSpPr>
      <dsp:spPr>
        <a:xfrm>
          <a:off x="3083862" y="302459"/>
          <a:ext cx="3201292" cy="15180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«Устранение общего недоразвития речи у детей дошкольного возраста» Т. Б. Филичевой, Г. В. Чиркиной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157968" y="376565"/>
        <a:ext cx="3053080" cy="1369857"/>
      </dsp:txXfrm>
    </dsp:sp>
    <dsp:sp modelId="{ED82246D-561A-43A1-93E7-50045EAF04C0}">
      <dsp:nvSpPr>
        <dsp:cNvPr id="0" name=""/>
        <dsp:cNvSpPr/>
      </dsp:nvSpPr>
      <dsp:spPr>
        <a:xfrm>
          <a:off x="6316781" y="1554478"/>
          <a:ext cx="2193686" cy="2320537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Адаптированная программа для детей с ОВЗ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423868" y="1661565"/>
        <a:ext cx="1979512" cy="2106363"/>
      </dsp:txXfrm>
    </dsp:sp>
    <dsp:sp modelId="{D42EA721-987C-4AE2-B3A4-9CFCA39CE334}">
      <dsp:nvSpPr>
        <dsp:cNvPr id="0" name=""/>
        <dsp:cNvSpPr/>
      </dsp:nvSpPr>
      <dsp:spPr>
        <a:xfrm>
          <a:off x="4905679" y="5024767"/>
          <a:ext cx="2920283" cy="182957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«Программа воспитания и обучения детей с ФФН речи»  Г. А. Каше,  Т.Б. Филичевой, Г. В. Чиркиной </a:t>
          </a:r>
        </a:p>
      </dsp:txBody>
      <dsp:txXfrm>
        <a:off x="4994991" y="5114079"/>
        <a:ext cx="2741659" cy="1650946"/>
      </dsp:txXfrm>
    </dsp:sp>
    <dsp:sp modelId="{4996F8DB-64E5-4143-B8F1-00817AD9DC99}">
      <dsp:nvSpPr>
        <dsp:cNvPr id="0" name=""/>
        <dsp:cNvSpPr/>
      </dsp:nvSpPr>
      <dsp:spPr>
        <a:xfrm>
          <a:off x="1374412" y="5016772"/>
          <a:ext cx="3201292" cy="1845561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«Подготовка к школе детей с нарушениями речи»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Г. А. Каше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464505" y="5106865"/>
        <a:ext cx="3021106" cy="1665375"/>
      </dsp:txXfrm>
    </dsp:sp>
    <dsp:sp modelId="{9855F482-6529-45D7-877F-1CE7AD146AC4}">
      <dsp:nvSpPr>
        <dsp:cNvPr id="0" name=""/>
        <dsp:cNvSpPr/>
      </dsp:nvSpPr>
      <dsp:spPr>
        <a:xfrm>
          <a:off x="633532" y="1526346"/>
          <a:ext cx="2587445" cy="237679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«Импровизационная игра с детьми дошкольного возраста»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А. С. </a:t>
          </a:r>
          <a:r>
            <a:rPr lang="ru-RU" sz="1800" b="1" kern="1200" dirty="0" err="1" smtClean="0">
              <a:solidFill>
                <a:schemeClr val="tx1"/>
              </a:solidFill>
            </a:rPr>
            <a:t>Спиваковской</a:t>
          </a:r>
          <a:endParaRPr lang="ru-RU" sz="1800" b="1" kern="1200" dirty="0" smtClean="0">
            <a:solidFill>
              <a:schemeClr val="tx1"/>
            </a:solidFill>
          </a:endParaRPr>
        </a:p>
      </dsp:txBody>
      <dsp:txXfrm>
        <a:off x="749558" y="1642372"/>
        <a:ext cx="2355393" cy="2144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B4D59-270C-4988-ACC7-610E2864922F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ADC93-EABA-49F6-9A4B-01B05AAE46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28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DC93-EABA-49F6-9A4B-01B05AAE46A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ADC93-EABA-49F6-9A4B-01B05AAE46A3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3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50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5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70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46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29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684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8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0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04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482AC-793E-4D9E-BBC7-396C4B51BC4A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B85DB-92EF-4969-BD37-9DD374C354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0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60.png"/><Relationship Id="rId7" Type="http://schemas.openxmlformats.org/officeDocument/2006/relationships/chart" Target="../charts/chart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microsoft.com/office/2007/relationships/hdphoto" Target="../media/hdphoto7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358" y="106765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распахнул свои двери для ребят-дошколят в далеком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 году. С тех пор прошло много лет, сменилось несколько эпох, и детский сад менялся вслед за временем. В нашем детском саду дети имеют возможность развивать свои таланты, обретать друзей, ощущать себя любимыми.  Здесь есть все для полноценного развития, воспитания и образования дошколят. В учреждении создана устойчивая  система управления дошкольным образовательным учреждением, способствующая целенаправленному решению поставленных целей и задач в изменяющихся условиях. Последние годы работы педагогического коллектива – это годы качественного совершенствования учебно-воспитательного процесса: ориентация на внедрение федеральных государственных образовательных стандартов дошкольного образования. Дошкольное учреждение работает в режиме постоянного обновления в соответствии с обозначенными  целями и направлениями программы развития, разработанной творческим коллективом учреждения. Ценность инновационного характера программы развития направлена на сохранение позитивных достижений ДОУ №83, обеспечение личностно-ориентированной модели организации педагогического процесса, внедрение в практику  работы современных педагогических технологий.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31" y="2939625"/>
            <a:ext cx="5224500" cy="3918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850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5930" y="455211"/>
            <a:ext cx="458567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rgbClr val="001642"/>
                </a:solidFill>
              </a:rPr>
              <a:t>ПОЗНАВАТЕЛЬНО – ДЕЯТЕЛЬНОСТНЫЕ: </a:t>
            </a:r>
          </a:p>
          <a:p>
            <a:pPr marL="342900" indent="-342900"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1642"/>
                </a:solidFill>
              </a:rPr>
              <a:t>ДЕТСКО – РОДИТЕЛЬСКИЕ ПРОЕКТЫ</a:t>
            </a:r>
          </a:p>
          <a:p>
            <a:pPr marL="342900" indent="-342900"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1642"/>
                </a:solidFill>
              </a:rPr>
              <a:t>ПРАКТИКУМЫ</a:t>
            </a:r>
          </a:p>
          <a:p>
            <a:pPr marL="342900" indent="-342900"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1642"/>
                </a:solidFill>
              </a:rPr>
              <a:t>НЕТРАДИЦИОННЫЕ </a:t>
            </a:r>
          </a:p>
          <a:p>
            <a:pPr>
              <a:lnSpc>
                <a:spcPct val="200000"/>
              </a:lnSpc>
              <a:buClr>
                <a:schemeClr val="accent1">
                  <a:lumMod val="50000"/>
                </a:schemeClr>
              </a:buClr>
            </a:pPr>
            <a:r>
              <a:rPr lang="ru-RU" sz="2000" b="1" dirty="0">
                <a:solidFill>
                  <a:srgbClr val="001642"/>
                </a:solidFill>
              </a:rPr>
              <a:t> </a:t>
            </a:r>
            <a:r>
              <a:rPr lang="ru-RU" sz="2000" b="1" dirty="0" smtClean="0">
                <a:solidFill>
                  <a:srgbClr val="001642"/>
                </a:solidFill>
              </a:rPr>
              <a:t>      РОДИТЕЛЬСКИЕ СОБРАНИЯ</a:t>
            </a:r>
          </a:p>
          <a:p>
            <a:pPr marL="342900" indent="-342900"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1642"/>
                </a:solidFill>
              </a:rPr>
              <a:t>ЭКСКУРСИИ </a:t>
            </a:r>
          </a:p>
          <a:p>
            <a:pPr marL="342900" indent="-342900">
              <a:lnSpc>
                <a:spcPct val="20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1642"/>
                </a:solidFill>
              </a:rPr>
              <a:t>СЕМЕЙНЫЙ КЛУБ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74" t="47572" r="55076" b="10990"/>
          <a:stretch/>
        </p:blipFill>
        <p:spPr>
          <a:xfrm>
            <a:off x="5655212" y="4594303"/>
            <a:ext cx="3343822" cy="2051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43251" t="50723" r="24352" b="8229"/>
          <a:stretch/>
        </p:blipFill>
        <p:spPr>
          <a:xfrm>
            <a:off x="0" y="0"/>
            <a:ext cx="3615397" cy="2208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ятиугольник 1"/>
          <p:cNvSpPr/>
          <p:nvPr/>
        </p:nvSpPr>
        <p:spPr>
          <a:xfrm>
            <a:off x="245328" y="2268753"/>
            <a:ext cx="3570602" cy="2732048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ТЕХНОЛОГИЯ ВЗАИМОДЕЙСТВИЯ С РОДИТЕЛЯМИ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365760" y="2336747"/>
            <a:ext cx="3570602" cy="2732048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ТЕХНОЛОГИЯ ВЗАИМОДЕЙСТВИЯ С РОДИТЕЛЯМИ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51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DBBF0"/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571" y="154985"/>
            <a:ext cx="89544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ДОУ: http://дс83.рф/  выступает не только средством организации деятельности,  сотрудничества, но и -  фактором «обратной связи», что позволяет оперативно реагировать на все изменения в жизни детского сада. 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взаимодействие способствует установлению  доверительных и партнерских отношений с родителями,  направленных на  развитие  детей. В результате родители стали нашими активными участниками педагогического процесса.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90" y="3530292"/>
            <a:ext cx="7997750" cy="3330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90" y="1828800"/>
            <a:ext cx="8230313" cy="19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80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B0C6"/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268" y="255346"/>
            <a:ext cx="86644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многих лет в учреждении проводится конкурс профессионального мастерства «Педагог года». Победителю конкурса вручается символический «Ключ к успеху». Очевидно, что педагогический  коллектив ДОУ целенаправленно и планомерно работает над повышением качества образования через обновление его содержания, внедрение  инновационных технологий, которые способствуют созданию благоприятных условий для самореализации участников образовательного процесса.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38" y="2100289"/>
            <a:ext cx="7668557" cy="46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70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DDE6"/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814" y="202032"/>
            <a:ext cx="88429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Целостность и качество педагогического процесса в ДОУ обеспечивается реализацией основной образовательной программой, составленной на основе содержания примерной  образовательной   программы дошкольного образования   Е.В. Соловьевой «Радуга», парциальных программ и технологий: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«Приобщение детей к истокам русской народной культуры»   Князева О.Л.,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Маханева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М.Д.;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«Основы безопасности жизнедеятельности детей дошкольного возраста»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Р.Б., Князева О.Л.;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«Я, ты, мы» Князева О.Л.;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«Цветные ладошки» И.А. Лыкова;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«Ладушки» 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Коплунова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«Дифференцированный подход на занятиях по физической культуре с детьми дошкольного возраста»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М.А.;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«Маленькие дальневосточники» Кондратьева Л.А.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4" y="4172350"/>
            <a:ext cx="3305175" cy="205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006" y="4012464"/>
            <a:ext cx="2752725" cy="2066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972" y="4530183"/>
            <a:ext cx="15430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17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6821234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0583" y="2541078"/>
            <a:ext cx="2078182" cy="168789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Социальные партнеры</a:t>
            </a: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373669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990" y="272963"/>
            <a:ext cx="85529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мониторинга свидетельствует об эффективности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образовательной работы с дошкольниками и получении положительных результатов в овладении основными культурными способами деятельности в игровой, трудовой, двигательной и познавательной деятельностях, коммуникации, художественном и музыкальном творчестве.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диагностики готовности детей к обучению в школе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 выпускников ДОУ.  Из них: 54 ребенка имеют высокую степень зрелости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923995"/>
              </p:ext>
            </p:extLst>
          </p:nvPr>
        </p:nvGraphicFramePr>
        <p:xfrm>
          <a:off x="925551" y="2263154"/>
          <a:ext cx="7527072" cy="1051560"/>
        </p:xfrm>
        <a:graphic>
          <a:graphicData uri="http://schemas.openxmlformats.org/drawingml/2006/table">
            <a:tbl>
              <a:tblPr firstRow="1" firstCol="1" bandRow="1"/>
              <a:tblGrid>
                <a:gridCol w="884407">
                  <a:extLst>
                    <a:ext uri="{9D8B030D-6E8A-4147-A177-3AD203B41FA5}">
                      <a16:colId xmlns:a16="http://schemas.microsoft.com/office/drawing/2014/main" val="1790466452"/>
                    </a:ext>
                  </a:extLst>
                </a:gridCol>
                <a:gridCol w="1117743">
                  <a:extLst>
                    <a:ext uri="{9D8B030D-6E8A-4147-A177-3AD203B41FA5}">
                      <a16:colId xmlns:a16="http://schemas.microsoft.com/office/drawing/2014/main" val="1849769648"/>
                    </a:ext>
                  </a:extLst>
                </a:gridCol>
                <a:gridCol w="1475177">
                  <a:extLst>
                    <a:ext uri="{9D8B030D-6E8A-4147-A177-3AD203B41FA5}">
                      <a16:colId xmlns:a16="http://schemas.microsoft.com/office/drawing/2014/main" val="3663747996"/>
                    </a:ext>
                  </a:extLst>
                </a:gridCol>
                <a:gridCol w="1570434">
                  <a:extLst>
                    <a:ext uri="{9D8B030D-6E8A-4147-A177-3AD203B41FA5}">
                      <a16:colId xmlns:a16="http://schemas.microsoft.com/office/drawing/2014/main" val="103945078"/>
                    </a:ext>
                  </a:extLst>
                </a:gridCol>
                <a:gridCol w="2479311">
                  <a:extLst>
                    <a:ext uri="{9D8B030D-6E8A-4147-A177-3AD203B41FA5}">
                      <a16:colId xmlns:a16="http://schemas.microsoft.com/office/drawing/2014/main" val="35264631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Уровни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зрелость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зрелость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Интеллектуальная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зрелость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Физическое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046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936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215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06574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14040" y="3489023"/>
            <a:ext cx="6841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прохождения адаптации и освоения  школьной программы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453587"/>
              </p:ext>
            </p:extLst>
          </p:nvPr>
        </p:nvGraphicFramePr>
        <p:xfrm>
          <a:off x="568712" y="4309663"/>
          <a:ext cx="8006576" cy="1261872"/>
        </p:xfrm>
        <a:graphic>
          <a:graphicData uri="http://schemas.openxmlformats.org/drawingml/2006/table">
            <a:tbl>
              <a:tblPr firstRow="1" firstCol="1" bandRow="1"/>
              <a:tblGrid>
                <a:gridCol w="2325754">
                  <a:extLst>
                    <a:ext uri="{9D8B030D-6E8A-4147-A177-3AD203B41FA5}">
                      <a16:colId xmlns:a16="http://schemas.microsoft.com/office/drawing/2014/main" val="3951846134"/>
                    </a:ext>
                  </a:extLst>
                </a:gridCol>
                <a:gridCol w="1809731">
                  <a:extLst>
                    <a:ext uri="{9D8B030D-6E8A-4147-A177-3AD203B41FA5}">
                      <a16:colId xmlns:a16="http://schemas.microsoft.com/office/drawing/2014/main" val="47391713"/>
                    </a:ext>
                  </a:extLst>
                </a:gridCol>
                <a:gridCol w="2325754">
                  <a:extLst>
                    <a:ext uri="{9D8B030D-6E8A-4147-A177-3AD203B41FA5}">
                      <a16:colId xmlns:a16="http://schemas.microsoft.com/office/drawing/2014/main" val="3095994039"/>
                    </a:ext>
                  </a:extLst>
                </a:gridCol>
                <a:gridCol w="1545337">
                  <a:extLst>
                    <a:ext uri="{9D8B030D-6E8A-4147-A177-3AD203B41FA5}">
                      <a16:colId xmlns:a16="http://schemas.microsoft.com/office/drawing/2014/main" val="33666300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Адаптация воспитанников в школе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(%)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Освоение школьной программы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(%)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61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легкая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отлично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040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хорошо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881258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тяжелая (дезадаптация)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удовлетворительно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0716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удовлетворительно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938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807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42220" y="2313276"/>
            <a:ext cx="3992136" cy="168383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Кружки ДОУ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6200000">
            <a:off x="2776627" y="1635131"/>
            <a:ext cx="608857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222703" y="5161507"/>
            <a:ext cx="2046972" cy="99396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«Волшебная кисточка»- изо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5543504" y="1609549"/>
            <a:ext cx="666291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859378" y="481541"/>
            <a:ext cx="3391454" cy="88134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«Умелые ручки»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6548695" y="2805678"/>
            <a:ext cx="666291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077140" y="2408663"/>
            <a:ext cx="2014707" cy="1237786"/>
          </a:xfrm>
          <a:prstGeom prst="ellipse">
            <a:avLst/>
          </a:prstGeom>
          <a:solidFill>
            <a:srgbClr val="FDBB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Английский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2301369">
            <a:off x="6199892" y="4224708"/>
            <a:ext cx="814810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08268" y="520441"/>
            <a:ext cx="3100038" cy="808375"/>
          </a:xfrm>
          <a:prstGeom prst="ellipse">
            <a:avLst/>
          </a:prstGeom>
          <a:solidFill>
            <a:srgbClr val="FFFFB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Основы компьютерной грамотности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4105844" y="4416460"/>
            <a:ext cx="666291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118966" y="5161508"/>
            <a:ext cx="2888166" cy="901093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«Хрустальная туфелька»- танцы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7916312">
            <a:off x="1783863" y="4242069"/>
            <a:ext cx="799045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6833" y="5113647"/>
            <a:ext cx="2751906" cy="808375"/>
          </a:xfrm>
          <a:prstGeom prst="ellipse">
            <a:avLst/>
          </a:prstGeom>
          <a:solidFill>
            <a:srgbClr val="8163E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Краеведение 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1717860" y="2754099"/>
            <a:ext cx="666291" cy="484632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0" y="2115332"/>
            <a:ext cx="1962615" cy="13587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«Теремок» театр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566" y="329181"/>
            <a:ext cx="6043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в дистанционных и очных конкурсах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8" y="1037066"/>
            <a:ext cx="2335431" cy="31334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16" y="1298901"/>
            <a:ext cx="2416256" cy="33230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46" y="1471525"/>
            <a:ext cx="2490881" cy="3412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59" y="683124"/>
            <a:ext cx="2302741" cy="31669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" y="4621964"/>
            <a:ext cx="2575932" cy="18730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88" y="4021796"/>
            <a:ext cx="2187118" cy="30079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21" y="4883798"/>
            <a:ext cx="2676293" cy="194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3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2185636" cy="6858000"/>
          </a:xfrm>
          <a:prstGeom prst="rect">
            <a:avLst/>
          </a:prstGeom>
          <a:solidFill>
            <a:srgbClr val="FDBB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defRPr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ПРИОРИТЕТНЫЕ НАПРАВЛЕНИЯ МЕТОДИЧЕСКОЙ СЛУЖБЫ В УСЛОВИЯХ ВВЕДЕНИЯ 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ФГОС ДО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5636" y="1"/>
            <a:ext cx="6958361" cy="914400"/>
          </a:xfrm>
          <a:prstGeom prst="rect">
            <a:avLst/>
          </a:prstGeom>
          <a:solidFill>
            <a:srgbClr val="FBDD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000" b="1" dirty="0">
                <a:solidFill>
                  <a:schemeClr val="tx1"/>
                </a:solidFill>
              </a:rPr>
              <a:t>Повышение профессиональной компетентности педагогов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5640" y="914401"/>
            <a:ext cx="6958360" cy="914400"/>
          </a:xfrm>
          <a:prstGeom prst="rect">
            <a:avLst/>
          </a:prstGeom>
          <a:solidFill>
            <a:srgbClr val="FBDD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000" b="1" dirty="0">
                <a:solidFill>
                  <a:schemeClr val="tx1"/>
                </a:solidFill>
              </a:rPr>
              <a:t>Подготовка педагогических работников к инновационным преобразованиям</a:t>
            </a: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5640" y="1828801"/>
            <a:ext cx="6958360" cy="914400"/>
          </a:xfrm>
          <a:prstGeom prst="rect">
            <a:avLst/>
          </a:prstGeom>
          <a:solidFill>
            <a:srgbClr val="FBDD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Содействие росту педагогического потенциала и творчества,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поддержка конкурсного движения педагогов</a:t>
            </a: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5633" y="2743201"/>
            <a:ext cx="6958360" cy="1003610"/>
          </a:xfrm>
          <a:prstGeom prst="rect">
            <a:avLst/>
          </a:prstGeom>
          <a:solidFill>
            <a:srgbClr val="FBDD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Совершенствование форм методической работы с педагогическим коллективом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85641" y="3757961"/>
            <a:ext cx="6958359" cy="992459"/>
          </a:xfrm>
          <a:prstGeom prst="rect">
            <a:avLst/>
          </a:prstGeom>
          <a:solidFill>
            <a:srgbClr val="FBDD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000" b="1" dirty="0">
                <a:solidFill>
                  <a:schemeClr val="tx1"/>
                </a:solidFill>
              </a:rPr>
              <a:t>Распространение передового педагогического опыта и инновационной практики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85633" y="4750420"/>
            <a:ext cx="6958361" cy="1014760"/>
          </a:xfrm>
          <a:prstGeom prst="rect">
            <a:avLst/>
          </a:prstGeom>
          <a:solidFill>
            <a:srgbClr val="FBDD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sz="2000" b="1" dirty="0">
                <a:solidFill>
                  <a:schemeClr val="tx1"/>
                </a:solidFill>
              </a:rPr>
              <a:t>Освоение современных инновационных технологий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85636" y="5765180"/>
            <a:ext cx="6958358" cy="1092820"/>
          </a:xfrm>
          <a:prstGeom prst="rect">
            <a:avLst/>
          </a:prstGeom>
          <a:solidFill>
            <a:srgbClr val="FBDD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Овладение основного научного анализа собственного педагогического труда</a:t>
            </a:r>
          </a:p>
        </p:txBody>
      </p:sp>
    </p:spTree>
    <p:extLst>
      <p:ext uri="{BB962C8B-B14F-4D97-AF65-F5344CB8AC3E}">
        <p14:creationId xmlns:p14="http://schemas.microsoft.com/office/powerpoint/2010/main" val="341949713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5" y="2371737"/>
            <a:ext cx="3049014" cy="25472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844063"/>
            <a:ext cx="4670474" cy="7698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Методический совет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94032" y="2335237"/>
            <a:ext cx="3808224" cy="80618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ВТК «Дошколята»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b="15772"/>
          <a:stretch/>
        </p:blipFill>
        <p:spPr>
          <a:xfrm>
            <a:off x="5218771" y="3727502"/>
            <a:ext cx="3666611" cy="2956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399" y="3080516"/>
            <a:ext cx="5887285" cy="6469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Цель:</a:t>
            </a:r>
            <a:r>
              <a:rPr lang="ru-RU" sz="1600" dirty="0" smtClean="0"/>
              <a:t> Создание условий для творческого развития педагогов,</a:t>
            </a:r>
          </a:p>
          <a:p>
            <a:r>
              <a:rPr lang="ru-RU" sz="1600" dirty="0" smtClean="0"/>
              <a:t>            совершенствования профессиональных навыков и умений 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-5634" y="1724751"/>
            <a:ext cx="5375969" cy="6469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Цель: </a:t>
            </a:r>
            <a:r>
              <a:rPr lang="ru-RU" sz="1600" dirty="0" smtClean="0"/>
              <a:t>Создание условий по формированию и развитию </a:t>
            </a:r>
          </a:p>
          <a:p>
            <a:r>
              <a:rPr lang="ru-RU" sz="1600" dirty="0" smtClean="0"/>
              <a:t>            эффективной системы педагогической деятельности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22031" y="250919"/>
            <a:ext cx="848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      ПРОФЕССИОНАЛЬНЫЕ ОБЪЕДИНЕНИЯ ПЕДАГОГОВ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7798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DDE6"/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386" y="240145"/>
            <a:ext cx="8530682" cy="1220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BD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Педагогический коллектив нашего учреждения – это сплоченная команда, готовая к инновациям, к росту профессиональной компетентности. А еще – это люди творческие, хранящие  и обогащающие традиции ДОУ, разделяющие его взгляды, идеи, ценности, стремящиеся сделать памятным и интересным каждый день, проведенный ребенком в детском саду.   Мы гордимся накопленным опытом и всегда готовы поделиться с коллегами! </a:t>
            </a:r>
            <a:endParaRPr lang="ru-RU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детский сад 83\Desktop\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3"/>
          <a:stretch/>
        </p:blipFill>
        <p:spPr bwMode="auto">
          <a:xfrm>
            <a:off x="468352" y="1870813"/>
            <a:ext cx="7984273" cy="46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7561" b="10407"/>
          <a:stretch/>
        </p:blipFill>
        <p:spPr>
          <a:xfrm>
            <a:off x="0" y="1829877"/>
            <a:ext cx="2720897" cy="2476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22764" b="13984"/>
          <a:stretch/>
        </p:blipFill>
        <p:spPr>
          <a:xfrm>
            <a:off x="2743608" y="1829876"/>
            <a:ext cx="2889951" cy="17155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18537" r="7195" b="9268"/>
          <a:stretch/>
        </p:blipFill>
        <p:spPr>
          <a:xfrm>
            <a:off x="4572409" y="4545208"/>
            <a:ext cx="2556632" cy="16899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t="12520" b="12683"/>
          <a:stretch/>
        </p:blipFill>
        <p:spPr>
          <a:xfrm>
            <a:off x="1436914" y="4701309"/>
            <a:ext cx="3065913" cy="1912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80" y="4306154"/>
            <a:ext cx="2104620" cy="16608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83348" y="3207435"/>
            <a:ext cx="3252454" cy="71478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Школа наставничества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129" y="644268"/>
            <a:ext cx="4992120" cy="56555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/>
              <a:t>     Школа </a:t>
            </a:r>
            <a:r>
              <a:rPr lang="ru-RU" sz="2800" b="1" dirty="0"/>
              <a:t>дошкольных наук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910476"/>
            <a:ext cx="6068167" cy="919401"/>
          </a:xfrm>
          <a:prstGeom prst="round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ru-RU" sz="1600" b="1" dirty="0" smtClean="0"/>
          </a:p>
          <a:p>
            <a:r>
              <a:rPr lang="ru-RU" sz="1600" b="1" dirty="0" smtClean="0"/>
              <a:t>Цель:</a:t>
            </a:r>
            <a:r>
              <a:rPr lang="ru-RU" sz="1600" dirty="0" smtClean="0"/>
              <a:t> Совершенствование педагогического мастерства педагогов,</a:t>
            </a:r>
          </a:p>
          <a:p>
            <a:r>
              <a:rPr lang="ru-RU" sz="1600" dirty="0" smtClean="0"/>
              <a:t>          побуждение к активности в соответствии с их способностями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190171" y="80489"/>
            <a:ext cx="7906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ПРОФЕССИОНАЛЬНЫЕ ОБЪЕДИНЕНИЯ ПЕДАГОГОВ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0722" y="3898222"/>
            <a:ext cx="6013278" cy="6469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Цель:</a:t>
            </a:r>
            <a:r>
              <a:rPr lang="ru-RU" sz="1600" dirty="0" smtClean="0"/>
              <a:t> Оказание методической помощи молодым специалистам</a:t>
            </a:r>
          </a:p>
          <a:p>
            <a:r>
              <a:rPr lang="ru-RU" sz="1600" dirty="0" smtClean="0"/>
              <a:t>           в профессиональном становлении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427415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35314" y="402510"/>
            <a:ext cx="7398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ПРОФЕССИОНАЛЬНЫЕ ОБЪЕДИНЕНИЯ ПЕДАГОГОВ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8198" y="16163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0908" y="1073868"/>
            <a:ext cx="5297695" cy="853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Школа младшего воспитателя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3891" y="1941342"/>
            <a:ext cx="511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Цель: </a:t>
            </a:r>
            <a:r>
              <a:rPr lang="ru-RU" sz="1600" dirty="0" smtClean="0"/>
              <a:t>Обеспечение санитарно – гигиенических условий </a:t>
            </a:r>
          </a:p>
          <a:p>
            <a:r>
              <a:rPr lang="ru-RU" sz="1600" dirty="0" smtClean="0"/>
              <a:t>            жизнедеятельности ДОУ</a:t>
            </a:r>
            <a:endParaRPr lang="ru-RU" sz="1600" b="1" dirty="0"/>
          </a:p>
        </p:txBody>
      </p:sp>
      <p:pic>
        <p:nvPicPr>
          <p:cNvPr id="1026" name="Picture 2" descr="F:\DCIM\143___04\IMG_605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82248" y="3165136"/>
            <a:ext cx="4388226" cy="337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DCIM\143___04\IMG_604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898907" y="2323682"/>
            <a:ext cx="3991875" cy="2993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3696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24818900"/>
              </p:ext>
            </p:extLst>
          </p:nvPr>
        </p:nvGraphicFramePr>
        <p:xfrm>
          <a:off x="-1" y="64655"/>
          <a:ext cx="9014691" cy="6793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69728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567" y="1328444"/>
            <a:ext cx="4224424" cy="41338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ИННОВАЦИОННЫЕ ТЕХНОЛОГИИ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5200" y="173108"/>
            <a:ext cx="4089064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УПРАВЛЕНЧЕСКИЕ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75200" y="1145565"/>
            <a:ext cx="4089064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ТЕХНОЛОГИЯ САМООБРАЗОВАНИЯ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75200" y="2059966"/>
            <a:ext cx="4089064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ПОРТФОЛИО ТЕХНОЛОГИЯ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5200" y="2991972"/>
            <a:ext cx="4089064" cy="764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ТЕХНОЛОГИЯ ПРОЕКТНОЙ ДЕЯТЕЛЬНОСТИ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5200" y="3770142"/>
            <a:ext cx="4089064" cy="10972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ТЕХНОЛОГИИ ВЗАИМОДЕЙСТВИЯ 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ПЕДАГОГОВ И РОДИТЕЛЕЙ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75200" y="4895558"/>
            <a:ext cx="4089062" cy="8396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ЗДОРОВЬЕСБЕРЕГАЮЩИЕ ТЕХНОЛОГИИ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75200" y="5725551"/>
            <a:ext cx="4089062" cy="9240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ИКТ - ТЕХНОЛОГИИ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3486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67026270"/>
              </p:ext>
            </p:extLst>
          </p:nvPr>
        </p:nvGraphicFramePr>
        <p:xfrm>
          <a:off x="0" y="520505"/>
          <a:ext cx="9144000" cy="5278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61864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3662406"/>
              </p:ext>
            </p:extLst>
          </p:nvPr>
        </p:nvGraphicFramePr>
        <p:xfrm>
          <a:off x="1150634" y="1153551"/>
          <a:ext cx="6502191" cy="388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04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2703" y="256478"/>
            <a:ext cx="686503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ТЕХНОЛОГИЯ ПОРТФОЛИО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lum bright="10000"/>
          </a:blip>
          <a:srcRect t="10840"/>
          <a:stretch/>
        </p:blipFill>
        <p:spPr>
          <a:xfrm>
            <a:off x="431566" y="1153551"/>
            <a:ext cx="8126993" cy="442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528320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5920" y="209050"/>
            <a:ext cx="5011154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ТЕХНОЛОГИЯ    ПРОЕКТНОЙ     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       ДЕЯТЕЛЬНОСТИ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8" r="2474" b="1031"/>
          <a:stretch/>
        </p:blipFill>
        <p:spPr>
          <a:xfrm rot="16200000">
            <a:off x="-95324" y="2125702"/>
            <a:ext cx="5222084" cy="367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lum brigh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" t="4421" r="1083"/>
          <a:stretch/>
        </p:blipFill>
        <p:spPr>
          <a:xfrm rot="16200000">
            <a:off x="4051753" y="2105406"/>
            <a:ext cx="5251409" cy="368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17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031" y="535259"/>
            <a:ext cx="8505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      ЗДОРОВЬЕСБЕРЕГАЮЩИЕ ТЕХНОЛОГИИ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8" name="Picture 2" descr="F:\DSC_0566.JPG"/>
          <p:cNvPicPr>
            <a:picLocks noChangeAspect="1" noChangeArrowheads="1"/>
          </p:cNvPicPr>
          <p:nvPr/>
        </p:nvPicPr>
        <p:blipFill rotWithShape="1"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"/>
          <a:stretch/>
        </p:blipFill>
        <p:spPr bwMode="auto">
          <a:xfrm>
            <a:off x="4916519" y="1185178"/>
            <a:ext cx="3833585" cy="2647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DSC_0543.JPG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t="4180" r="10106"/>
          <a:stretch/>
        </p:blipFill>
        <p:spPr bwMode="auto">
          <a:xfrm>
            <a:off x="506437" y="3937694"/>
            <a:ext cx="3530991" cy="2609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DSC_0532.JPG"/>
          <p:cNvPicPr>
            <a:picLocks noChangeAspect="1" noChangeArrowheads="1"/>
          </p:cNvPicPr>
          <p:nvPr/>
        </p:nvPicPr>
        <p:blipFill rotWithShape="1"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t="18637" r="31444" b="30530"/>
          <a:stretch/>
        </p:blipFill>
        <p:spPr bwMode="auto">
          <a:xfrm>
            <a:off x="446661" y="1209822"/>
            <a:ext cx="3618901" cy="2518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lum bright="20000"/>
          </a:blip>
          <a:stretch>
            <a:fillRect/>
          </a:stretch>
        </p:blipFill>
        <p:spPr>
          <a:xfrm>
            <a:off x="4783014" y="3981157"/>
            <a:ext cx="3995225" cy="24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6091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2981" y="175491"/>
            <a:ext cx="36275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ИКТ - ТЕХНОЛОГИИ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lum bright="20000"/>
          </a:blip>
          <a:srcRect l="4669" t="4234" r="3757" b="6803"/>
          <a:stretch/>
        </p:blipFill>
        <p:spPr>
          <a:xfrm>
            <a:off x="4867422" y="1069145"/>
            <a:ext cx="3896608" cy="291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bright="20000"/>
          </a:blip>
          <a:srcRect l="32460" t="49029" r="33296"/>
          <a:stretch/>
        </p:blipFill>
        <p:spPr>
          <a:xfrm>
            <a:off x="-1" y="956603"/>
            <a:ext cx="4543865" cy="315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2963" r="32961" b="53689"/>
          <a:stretch/>
        </p:blipFill>
        <p:spPr>
          <a:xfrm>
            <a:off x="267285" y="4121834"/>
            <a:ext cx="4276579" cy="243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lum bright="20000"/>
          </a:blip>
          <a:srcRect r="66203" b="50583"/>
          <a:stretch/>
        </p:blipFill>
        <p:spPr>
          <a:xfrm>
            <a:off x="4923693" y="4051495"/>
            <a:ext cx="3840338" cy="243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37946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B0C6"/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804" y="323375"/>
            <a:ext cx="84080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Дошкольному  учреждению с 2016 года и по настоящее время присвоен статус городской стажировочной площадки  по теме: «Сопровождение молодых специалистов отрасли «Образование».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приказы Управления образования администрации города Хабаровска: № 2403  от 03.11.2016; №836  от 08.09.2020).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6" y="3322031"/>
            <a:ext cx="4435660" cy="332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14" y="2165058"/>
            <a:ext cx="4022989" cy="301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961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369" y="334951"/>
            <a:ext cx="81451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ИНТЕРАКТИВНЫЕ МЕТОДЫ ОБУЧЕНИЯ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9705" y="928469"/>
            <a:ext cx="2121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Метод кейсов 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098" y="3908612"/>
            <a:ext cx="3928847" cy="2840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526306" y="2653553"/>
            <a:ext cx="2410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            Метод     </a:t>
            </a:r>
          </a:p>
          <a:p>
            <a:r>
              <a:rPr lang="ru-RU" sz="2400" b="1" dirty="0" smtClean="0"/>
              <a:t>      презентаций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012" y="2617695"/>
            <a:ext cx="2169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        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</a:rPr>
              <a:t>      Метод 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    </a:t>
            </a:r>
            <a:r>
              <a:rPr lang="ru-RU" sz="2400" b="1" dirty="0" err="1" smtClean="0">
                <a:solidFill>
                  <a:prstClr val="black"/>
                </a:solidFill>
              </a:rPr>
              <a:t>модерации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653552" y="1344707"/>
            <a:ext cx="3801035" cy="251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DSC_0213_0.tmp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412377" y="3998260"/>
            <a:ext cx="3998258" cy="258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0192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9485" y="168812"/>
            <a:ext cx="7945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ПЕЧАТНЫЕ ИЗДАНИЯ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41669" r="77431"/>
          <a:stretch/>
        </p:blipFill>
        <p:spPr>
          <a:xfrm>
            <a:off x="220709" y="4009293"/>
            <a:ext cx="1762835" cy="279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2923" t="42435" r="52321"/>
          <a:stretch/>
        </p:blipFill>
        <p:spPr>
          <a:xfrm>
            <a:off x="2011680" y="3038621"/>
            <a:ext cx="2180492" cy="323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47789" t="41286" r="26017"/>
          <a:stretch/>
        </p:blipFill>
        <p:spPr>
          <a:xfrm>
            <a:off x="6471138" y="3545057"/>
            <a:ext cx="2236764" cy="331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75309" t="40712" b="2404"/>
          <a:stretch/>
        </p:blipFill>
        <p:spPr>
          <a:xfrm>
            <a:off x="4375051" y="4009291"/>
            <a:ext cx="1983545" cy="2626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37625" y="829994"/>
            <a:ext cx="8806375" cy="227896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с 2014 года - 8 педагогов опубликовали свои статьи  </a:t>
            </a:r>
            <a:br>
              <a:rPr lang="ru-RU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latin typeface="+mn-lt"/>
              </a:rPr>
              <a:t>/«Образование на Дальнем Востоке»; «Хабаровские вести»; сб.</a:t>
            </a:r>
            <a:r>
              <a:rPr lang="ru-RU" sz="2800" dirty="0" smtClean="0"/>
              <a:t> </a:t>
            </a:r>
            <a:r>
              <a:rPr lang="ru-RU" sz="2800" b="1" dirty="0" smtClean="0"/>
              <a:t>ДВГАФК; ДВГГУ</a:t>
            </a:r>
            <a:r>
              <a:rPr lang="ru-RU" sz="2800" dirty="0" smtClean="0"/>
              <a:t>;</a:t>
            </a:r>
            <a:r>
              <a:rPr lang="ru-RU" sz="2800" dirty="0" smtClean="0">
                <a:latin typeface="+mn-lt"/>
              </a:rPr>
              <a:t> «Педагогические вести»/</a:t>
            </a: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422350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500" y="368762"/>
            <a:ext cx="84407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       Участие в конкурсном  движении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Международные (дистанционные) </a:t>
            </a:r>
            <a:r>
              <a:rPr lang="ru-RU" sz="2400" b="1" dirty="0" smtClean="0"/>
              <a:t>– 9 чел.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РФ (дистанционные) </a:t>
            </a:r>
            <a:r>
              <a:rPr lang="ru-RU" sz="2400" b="1" dirty="0" smtClean="0"/>
              <a:t>– 8 чел.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Край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/>
              <a:t>– «Учитель года – 2015 г.» – 3 чел.</a:t>
            </a:r>
          </a:p>
          <a:p>
            <a:r>
              <a:rPr lang="ru-RU" sz="2400" b="1" dirty="0" smtClean="0"/>
              <a:t>              «Учитель года – 2017 г.» – 1 чел.</a:t>
            </a:r>
          </a:p>
          <a:p>
            <a:r>
              <a:rPr lang="ru-RU" sz="2400" b="1" dirty="0" smtClean="0"/>
              <a:t>              «Грани воспитания – 2017» - 2 чел.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Город</a:t>
            </a:r>
            <a:r>
              <a:rPr lang="ru-RU" sz="2400" b="1" dirty="0" smtClean="0"/>
              <a:t> – 6 («Лучшая группа ДОУ», «Слагаемые здоровья»,  «Помоги  зимующим  птицам»,  «Новогодняя игрушка»,  «Безопасный  труд глазами детей»,  «Лучший  сайт ДОУ»)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65" y="3953022"/>
            <a:ext cx="7076049" cy="290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98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462" y="203363"/>
            <a:ext cx="6513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            НАШИ ТРАДИЦИИ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lum bright="20000"/>
          </a:blip>
          <a:srcRect t="6096"/>
          <a:stretch/>
        </p:blipFill>
        <p:spPr>
          <a:xfrm>
            <a:off x="100361" y="818146"/>
            <a:ext cx="8887305" cy="556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1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24818900"/>
              </p:ext>
            </p:extLst>
          </p:nvPr>
        </p:nvGraphicFramePr>
        <p:xfrm>
          <a:off x="-1" y="1"/>
          <a:ext cx="9014691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69728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92328644"/>
              </p:ext>
            </p:extLst>
          </p:nvPr>
        </p:nvGraphicFramePr>
        <p:xfrm>
          <a:off x="0" y="-203982"/>
          <a:ext cx="9144000" cy="6825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82350" y="2345713"/>
            <a:ext cx="3418449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КОРРЕКЦИОННО - РАЗВИВАЮЩИЕ ПРОГРАММЫ: 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098" y="221673"/>
            <a:ext cx="8201465" cy="88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ДОПОЛНИТЕЛЬНИТЕЛЬНЫЕ ОБРАЗОВАТЕЛЬНЫЕ  УСЛУГИ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ПО НАПРАВЛЕНИЯМ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082" y="1129554"/>
            <a:ext cx="2510118" cy="5020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ТЕХНИЧЕСКОЕ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4212" y="2223248"/>
            <a:ext cx="2940423" cy="5558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ХУДОЖЕСТВЕННОЕ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2504" y="1057835"/>
            <a:ext cx="3692908" cy="4840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СОЦИАЛЬНО - ПЕДАГОГИЧЕСКОЕ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14868" y="4231341"/>
            <a:ext cx="2264897" cy="466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ФИЗКУЛЬТУРНОЕ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100NCD40\фото осенний праздник\DCIM\100NCD40\DSC_0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1" b="7103"/>
          <a:stretch/>
        </p:blipFill>
        <p:spPr bwMode="auto">
          <a:xfrm>
            <a:off x="2978761" y="2814918"/>
            <a:ext cx="3027592" cy="2617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29921" r="41495" b="41568"/>
          <a:stretch/>
        </p:blipFill>
        <p:spPr bwMode="auto">
          <a:xfrm>
            <a:off x="32986" y="1810872"/>
            <a:ext cx="2682079" cy="2366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1"/>
          <a:stretch/>
        </p:blipFill>
        <p:spPr bwMode="auto">
          <a:xfrm>
            <a:off x="215153" y="4213412"/>
            <a:ext cx="2868706" cy="2402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41" y="4643718"/>
            <a:ext cx="2818063" cy="195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5999" y="1541930"/>
            <a:ext cx="2796989" cy="263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36331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64903" b="52837"/>
          <a:stretch/>
        </p:blipFill>
        <p:spPr>
          <a:xfrm>
            <a:off x="-1" y="3509457"/>
            <a:ext cx="3024555" cy="300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405574" y="212216"/>
            <a:ext cx="481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АНАЛИЗ ЗАБОЛЕВАЕМОСТИ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5379" y="430308"/>
            <a:ext cx="2872844" cy="294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127910740"/>
              </p:ext>
            </p:extLst>
          </p:nvPr>
        </p:nvGraphicFramePr>
        <p:xfrm>
          <a:off x="0" y="770066"/>
          <a:ext cx="3215089" cy="276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15332062"/>
              </p:ext>
            </p:extLst>
          </p:nvPr>
        </p:nvGraphicFramePr>
        <p:xfrm>
          <a:off x="2925974" y="668596"/>
          <a:ext cx="3195638" cy="2938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13767740"/>
              </p:ext>
            </p:extLst>
          </p:nvPr>
        </p:nvGraphicFramePr>
        <p:xfrm>
          <a:off x="2785854" y="3688887"/>
          <a:ext cx="3323503" cy="279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99245151"/>
              </p:ext>
            </p:extLst>
          </p:nvPr>
        </p:nvGraphicFramePr>
        <p:xfrm>
          <a:off x="5456654" y="3595901"/>
          <a:ext cx="4067174" cy="294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7059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074" y="1080654"/>
            <a:ext cx="2904480" cy="40732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tx1"/>
                </a:solidFill>
              </a:rPr>
              <a:t>УЧАСТИЕ В СПОРТИВНЫХ, ТВОРЧЕСКИХ, ИНТЕЛЛЕКТУАЛЬНЫХ КОНКУРСАХ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 flipH="1">
            <a:off x="2869809" y="438725"/>
            <a:ext cx="3010486" cy="794327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международные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25 детей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78" y="2179666"/>
            <a:ext cx="2743199" cy="2252203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 flipH="1">
            <a:off x="3108960" y="1981199"/>
            <a:ext cx="2771335" cy="807905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всероссийские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17 детей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 flipH="1">
            <a:off x="3080825" y="3562785"/>
            <a:ext cx="2799470" cy="807905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краевые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3 ребенка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 flipH="1">
            <a:off x="2954215" y="5025945"/>
            <a:ext cx="2954216" cy="79160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городские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45 детей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7583" y="4501661"/>
            <a:ext cx="2715064" cy="2313369"/>
          </a:xfrm>
          <a:prstGeom prst="rect">
            <a:avLst/>
          </a:prstGeom>
        </p:spPr>
      </p:pic>
      <p:pic>
        <p:nvPicPr>
          <p:cNvPr id="1026" name="Picture 2" descr="F:\ФОТО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4833" t="23897" r="5816" b="6643"/>
          <a:stretch>
            <a:fillRect/>
          </a:stretch>
        </p:blipFill>
        <p:spPr bwMode="auto">
          <a:xfrm>
            <a:off x="6091311" y="0"/>
            <a:ext cx="2757267" cy="2060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324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8368" y="2999768"/>
            <a:ext cx="6907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C:\Users\User\Desktop\anime-zvez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766193">
            <a:off x="-873874" y="1679486"/>
            <a:ext cx="4828351" cy="3326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DDE6"/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838" y="0"/>
            <a:ext cx="85864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«солидный»  возраст нашего дошкольного образовательного учреждения,  и сегодня  можно с уверенностью сказать, что нам удалось не только сохранить дошкольное учреждение, но и сделать его более красивым, уютным, где всегда царят  радость, детский смех и веселье, где созданы условия, стимулирующие развитие  творческих  и познавательных способностей детей, где все направлено на  успешную  социализацию  детей. Развивающая среда детского сада включает пространство интеллектуального, социального, эстетического, физического развития. В детском саду функционируют физкультурный и музыкальный залы, компьютерный класс и комната творчества, сенсорная комната, картинная галерея, уголок патриотического воспитания, экологическая аллея. Дети пользуются всеми функциональными помещениями, включая кабинеты специалистов (учителя-логопеда, педагога-психолога, методический, инструктора по физической культуре). Все кабинеты подключены к сети Интернет.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56477" y="3046988"/>
            <a:ext cx="2899317" cy="2174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84" y="3046988"/>
            <a:ext cx="2754351" cy="20657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3" y="4661209"/>
            <a:ext cx="2720897" cy="2040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95" y="4661209"/>
            <a:ext cx="2888166" cy="216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5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B0C6"/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758" y="1595295"/>
            <a:ext cx="4566518" cy="48936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Двадцать  восемь лет руководит учреждением заведующий:</a:t>
            </a:r>
          </a:p>
          <a:p>
            <a:pPr algn="ctr"/>
            <a:r>
              <a:rPr lang="ru-RU" sz="2400" b="1" dirty="0"/>
              <a:t> Щеголева Надежда Назаровна, «Почетный работник общего образования Российской Федерации»,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имеющий </a:t>
            </a:r>
            <a:r>
              <a:rPr lang="ru-RU" sz="2400" b="1" dirty="0"/>
              <a:t>высшую  квалификационную  категорию.  Как в любом деле, а особенно в деле воспитания подрастающего поколения, нужны  хорошие профессионалы.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13" y="502476"/>
            <a:ext cx="3272627" cy="429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35146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DBBF0"/>
            </a:gs>
            <a:gs pos="57000">
              <a:schemeClr val="accent4">
                <a:alpha val="68000"/>
                <a:lumMod val="17000"/>
                <a:lumOff val="83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352" y="57816"/>
            <a:ext cx="5988205" cy="16004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ru-RU" sz="2800" b="1" dirty="0" smtClean="0"/>
          </a:p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ru-RU" sz="2800" b="1" dirty="0" smtClean="0">
                <a:solidFill>
                  <a:schemeClr val="tx2"/>
                </a:solidFill>
              </a:rPr>
              <a:t>Образовательный уровень</a:t>
            </a:r>
          </a:p>
          <a:p>
            <a:endParaRPr lang="ru-RU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69204" y="1742945"/>
            <a:ext cx="1815261" cy="14148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Высшее </a:t>
            </a:r>
            <a:r>
              <a:rPr lang="ru-RU" sz="2000" b="1" dirty="0">
                <a:solidFill>
                  <a:schemeClr val="tx2"/>
                </a:solidFill>
              </a:rPr>
              <a:t>профессиональное  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46%</a:t>
            </a:r>
            <a:endParaRPr lang="ru-RU" sz="2000" b="1" dirty="0">
              <a:solidFill>
                <a:schemeClr val="tx2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08463" y="858035"/>
            <a:ext cx="2121686" cy="13711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Среднее </a:t>
            </a:r>
            <a:r>
              <a:rPr lang="ru-RU" sz="2000" b="1" dirty="0">
                <a:solidFill>
                  <a:schemeClr val="tx2"/>
                </a:solidFill>
              </a:rPr>
              <a:t>профессиональное 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</a:rPr>
              <a:t>54%</a:t>
            </a:r>
            <a:endParaRPr lang="ru-RU" sz="2000" b="1" dirty="0">
              <a:solidFill>
                <a:schemeClr val="tx2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1557" y="3860799"/>
            <a:ext cx="3813718" cy="13189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05275" y="3715509"/>
            <a:ext cx="2408663" cy="1464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2583543" y="2888343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26323" y="2406870"/>
            <a:ext cx="2386402" cy="15018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Высшая квалификационная категория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31%</a:t>
            </a:r>
            <a:endParaRPr lang="ru-RU" sz="2000" b="1" dirty="0">
              <a:solidFill>
                <a:schemeClr val="tx2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62425" y="2544707"/>
            <a:ext cx="2057705" cy="15684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Первая квалификационная категория 26%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218" y="2140645"/>
            <a:ext cx="3231160" cy="43224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087" y="4140442"/>
            <a:ext cx="6297714" cy="2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334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84341100"/>
              </p:ext>
            </p:extLst>
          </p:nvPr>
        </p:nvGraphicFramePr>
        <p:xfrm>
          <a:off x="5238749" y="3695700"/>
          <a:ext cx="3705225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3799122"/>
              </p:ext>
            </p:extLst>
          </p:nvPr>
        </p:nvGraphicFramePr>
        <p:xfrm>
          <a:off x="176133" y="557629"/>
          <a:ext cx="4245610" cy="2488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75441353"/>
              </p:ext>
            </p:extLst>
          </p:nvPr>
        </p:nvGraphicFramePr>
        <p:xfrm>
          <a:off x="4657725" y="508317"/>
          <a:ext cx="4245610" cy="2488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62930475"/>
              </p:ext>
            </p:extLst>
          </p:nvPr>
        </p:nvGraphicFramePr>
        <p:xfrm>
          <a:off x="176133" y="3984942"/>
          <a:ext cx="3923030" cy="2330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86075" y="34409"/>
            <a:ext cx="3770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Педагогические кадры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9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92328644"/>
              </p:ext>
            </p:extLst>
          </p:nvPr>
        </p:nvGraphicFramePr>
        <p:xfrm>
          <a:off x="0" y="-32994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29700" y="2345713"/>
            <a:ext cx="3257032" cy="24314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/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ИНТЕРАКТИВНЫЕ  ФОРМЫ ОБУЧЕНИЯ</a:t>
            </a:r>
          </a:p>
          <a:p>
            <a:pPr algn="ctr"/>
            <a:endParaRPr lang="ru-RU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706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540" y="258448"/>
            <a:ext cx="88206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2019 -2021 года у творчески работающих педагогов обобщено 5 опытов работы: «Психолого-педагогическое сопровождение спортивно-одаренного ребенка» (инструктор по ФК);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-поведенческий и интерактивный подходы в коррекции расстройств поведения детей» (педагог-психолог); «Развитие творческих способностей детей в процессе нетрадиционной техники рисования» (воспитатель); «Развитие патриотических чувств у дошкольников через ознакомление с родным краем» (воспитатель); «Активизация речи детей раннего возраста средствами устного народного творчества» (воспитатель). Позитивный инновационный опыт работы педагогов ДОУ находит свое распространение в средствах массовой информации на уровне города, края, Российской Федерации. Ежегодно педагоги ДОУ принимают участие и демонстрируют свое педагогическое мастерство на разных уровнях. Участие педагогов в методической работе города, края способствуют раскрытию своего потенциала, возможности показать коллегам свои интересные педагогические находки, методы и приемы работы с детьми, коллегами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56" y="2782216"/>
            <a:ext cx="7181385" cy="40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22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</TotalTime>
  <Words>1437</Words>
  <Application>Microsoft Office PowerPoint</Application>
  <PresentationFormat>Экран (4:3)</PresentationFormat>
  <Paragraphs>248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Тема Office</vt:lpstr>
      <vt:lpstr>Впервые наш детский сад распахнул свои двери для ребят-дошколят в далеком  1978 году. С тех пор прошло много лет, сменилось несколько эпох, и детский сад менялся вслед за временем. В нашем детском саду дети имеют возможность развивать свои таланты, обретать друзей, ощущать себя любимыми.  Здесь есть все для полноценного развития, воспитания и образования дошколят. В учреждении создана устойчивая  система управления дошкольным образовательным учреждением, способствующая целенаправленному решению поставленных целей и задач в изменяющихся условиях. Последние годы работы педагогического коллектива – это годы качественного совершенствования учебно-воспитательного процесса: ориентация на внедрение федеральных государственных образовательных стандартов дошкольного образования. Дошкольное учреждение работает в режиме постоянного обновления в соответствии с обозначенными  целями и направлениями программы развития, разработанной творческим коллективом учреждения. Ценность инновационного характера программы развития направлена на сохранение позитивных достижений ДОУ №83, обеспечение личностно-ориентированной модели организации педагогического процесса, внедрение в практику  работы современных педагогических технологий.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 2014 года - 8 педагогов опубликовали свои статьи    /«Образование на Дальнем Востоке»; «Хабаровские вести»; сб. ДВГАФК; ДВГГУ; «Педагогические вести»/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 83</dc:creator>
  <cp:lastModifiedBy>Детский сад 83</cp:lastModifiedBy>
  <cp:revision>295</cp:revision>
  <dcterms:created xsi:type="dcterms:W3CDTF">2018-03-11T01:59:23Z</dcterms:created>
  <dcterms:modified xsi:type="dcterms:W3CDTF">2022-01-18T05:58:57Z</dcterms:modified>
</cp:coreProperties>
</file>