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56" r:id="rId2"/>
    <p:sldId id="283" r:id="rId3"/>
    <p:sldId id="293" r:id="rId4"/>
    <p:sldId id="290" r:id="rId5"/>
    <p:sldId id="291" r:id="rId6"/>
    <p:sldId id="285" r:id="rId7"/>
    <p:sldId id="287" r:id="rId8"/>
    <p:sldId id="294" r:id="rId9"/>
    <p:sldId id="29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603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87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88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754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2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0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33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4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8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0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9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4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7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6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3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55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6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5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691662"/>
            <a:ext cx="7766936" cy="2016370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/>
            </a:r>
            <a:br>
              <a:rPr lang="ru-RU" b="1" dirty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> МБДОУ детский сад № 6 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>г. Задонска Липецкой области 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>Общечеловеческие ценности</a:t>
            </a:r>
            <a:endParaRPr lang="ru-RU" sz="36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078752" y="2836985"/>
            <a:ext cx="6232395" cy="346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51013"/>
            <a:ext cx="10396882" cy="73510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Краеведческий музей города Задонска</a:t>
            </a:r>
            <a:endParaRPr lang="ru-RU" sz="3600" dirty="0"/>
          </a:p>
        </p:txBody>
      </p:sp>
      <p:pic>
        <p:nvPicPr>
          <p:cNvPr id="8" name="Объект 7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17157" t="11032" r="32977" b="9184"/>
          <a:stretch/>
        </p:blipFill>
        <p:spPr bwMode="auto">
          <a:xfrm>
            <a:off x="510989" y="1138517"/>
            <a:ext cx="4984377" cy="486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17798" t="10262" r="32977" b="8670"/>
          <a:stretch/>
        </p:blipFill>
        <p:spPr bwMode="auto">
          <a:xfrm>
            <a:off x="6221506" y="1138518"/>
            <a:ext cx="5047130" cy="486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53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42047"/>
            <a:ext cx="10396882" cy="7171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Почтовые приключения в Задонске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16997" t="10518" r="32656" b="19189"/>
          <a:stretch/>
        </p:blipFill>
        <p:spPr bwMode="auto">
          <a:xfrm>
            <a:off x="198954" y="1449865"/>
            <a:ext cx="3599471" cy="349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5334"/>
          <a:stretch/>
        </p:blipFill>
        <p:spPr>
          <a:xfrm>
            <a:off x="7776362" y="1416097"/>
            <a:ext cx="3778644" cy="356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7317" t="10775" r="33655" b="13692"/>
          <a:stretch/>
        </p:blipFill>
        <p:spPr bwMode="auto">
          <a:xfrm>
            <a:off x="3961770" y="1499920"/>
            <a:ext cx="3487902" cy="3394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840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98409"/>
            <a:ext cx="10396882" cy="97989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Экскурсии по городу</a:t>
            </a:r>
            <a:endParaRPr lang="ru-RU" sz="36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8979" t="11801" r="24639" b="9184"/>
          <a:stretch/>
        </p:blipFill>
        <p:spPr bwMode="auto">
          <a:xfrm>
            <a:off x="4410231" y="977152"/>
            <a:ext cx="2948021" cy="212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3"/>
          <a:srcRect l="7443" t="10696" r="36216" b="11488"/>
          <a:stretch/>
        </p:blipFill>
        <p:spPr>
          <a:xfrm>
            <a:off x="8192876" y="436366"/>
            <a:ext cx="3346851" cy="2889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/>
          <p:nvPr/>
        </p:nvPicPr>
        <p:blipFill rotWithShape="1">
          <a:blip r:embed="rId4"/>
          <a:srcRect l="16347" t="11247" r="34004" b="9315"/>
          <a:stretch/>
        </p:blipFill>
        <p:spPr>
          <a:xfrm>
            <a:off x="228757" y="436366"/>
            <a:ext cx="3157365" cy="3047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/>
          <p:nvPr/>
        </p:nvPicPr>
        <p:blipFill rotWithShape="1">
          <a:blip r:embed="rId5"/>
          <a:srcRect l="8017" t="13340" r="26403" b="9954"/>
          <a:stretch/>
        </p:blipFill>
        <p:spPr bwMode="auto">
          <a:xfrm>
            <a:off x="121179" y="3701792"/>
            <a:ext cx="3488038" cy="251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Объект 19"/>
          <p:cNvPicPr>
            <a:picLocks noGrp="1"/>
          </p:cNvPicPr>
          <p:nvPr>
            <p:ph sz="quarter" idx="13"/>
          </p:nvPr>
        </p:nvPicPr>
        <p:blipFill rotWithShape="1">
          <a:blip r:embed="rId6"/>
          <a:srcRect l="9139" t="10518" r="24479" b="10980"/>
          <a:stretch/>
        </p:blipFill>
        <p:spPr bwMode="auto">
          <a:xfrm>
            <a:off x="8192876" y="3711410"/>
            <a:ext cx="3391449" cy="250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Объект 10"/>
          <p:cNvPicPr>
            <a:picLocks/>
          </p:cNvPicPr>
          <p:nvPr/>
        </p:nvPicPr>
        <p:blipFill rotWithShape="1">
          <a:blip r:embed="rId7"/>
          <a:srcRect l="17156" t="12314" r="32656" b="10467"/>
          <a:stretch/>
        </p:blipFill>
        <p:spPr bwMode="auto">
          <a:xfrm>
            <a:off x="4321800" y="3325563"/>
            <a:ext cx="3158492" cy="290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447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20032"/>
            <a:ext cx="10396882" cy="98935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Государственные праздники</a:t>
            </a:r>
            <a:endParaRPr lang="ru-RU" sz="36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5481" t="15835" r="24798" b="25493"/>
          <a:stretch/>
        </p:blipFill>
        <p:spPr>
          <a:xfrm>
            <a:off x="7870259" y="1874905"/>
            <a:ext cx="3755908" cy="195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10"/>
          <p:cNvPicPr>
            <a:picLocks noGrp="1"/>
          </p:cNvPicPr>
          <p:nvPr>
            <p:ph sz="quarter" idx="13"/>
          </p:nvPr>
        </p:nvPicPr>
        <p:blipFill rotWithShape="1">
          <a:blip r:embed="rId3"/>
          <a:srcRect l="4838" t="11848" r="21399" b="14118"/>
          <a:stretch/>
        </p:blipFill>
        <p:spPr>
          <a:xfrm>
            <a:off x="332239" y="4137161"/>
            <a:ext cx="3415553" cy="2142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22300" t="12454" r="26156" b="29810"/>
          <a:stretch/>
        </p:blipFill>
        <p:spPr>
          <a:xfrm>
            <a:off x="4353288" y="4369372"/>
            <a:ext cx="3061908" cy="187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l="4524" t="12925" r="22056" b="13579"/>
          <a:stretch/>
        </p:blipFill>
        <p:spPr>
          <a:xfrm>
            <a:off x="7839632" y="4296270"/>
            <a:ext cx="3786535" cy="1946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6182" t="17737" r="24704" b="21678"/>
          <a:stretch/>
        </p:blipFill>
        <p:spPr>
          <a:xfrm>
            <a:off x="82626" y="1848484"/>
            <a:ext cx="3914781" cy="1980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/>
          <p:nvPr/>
        </p:nvPicPr>
        <p:blipFill rotWithShape="1">
          <a:blip r:embed="rId7"/>
          <a:srcRect l="11877" t="16506" r="27937" b="16752"/>
          <a:stretch/>
        </p:blipFill>
        <p:spPr>
          <a:xfrm>
            <a:off x="4146181" y="1613303"/>
            <a:ext cx="3575304" cy="2478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742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5628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Сквер победы города </a:t>
            </a:r>
            <a:r>
              <a:rPr lang="ru-RU" sz="3600" dirty="0" err="1" smtClean="0"/>
              <a:t>задонска</a:t>
            </a:r>
            <a:endParaRPr lang="ru-RU" sz="36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5104" t="16999" r="26090" b="21432"/>
          <a:stretch/>
        </p:blipFill>
        <p:spPr>
          <a:xfrm>
            <a:off x="3935506" y="4412463"/>
            <a:ext cx="3702496" cy="186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/>
          </p:cNvPicPr>
          <p:nvPr>
            <p:ph sz="quarter" idx="13"/>
          </p:nvPr>
        </p:nvPicPr>
        <p:blipFill rotWithShape="1">
          <a:blip r:embed="rId3"/>
          <a:srcRect l="5582" t="16590" r="24826" b="22152"/>
          <a:stretch/>
        </p:blipFill>
        <p:spPr>
          <a:xfrm>
            <a:off x="187896" y="1694329"/>
            <a:ext cx="3574528" cy="2130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5923" t="19453" r="24656" b="20454"/>
          <a:stretch/>
        </p:blipFill>
        <p:spPr>
          <a:xfrm>
            <a:off x="7811084" y="3919404"/>
            <a:ext cx="3652042" cy="1960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6797" t="15767" r="24242" b="20446"/>
          <a:stretch/>
        </p:blipFill>
        <p:spPr>
          <a:xfrm>
            <a:off x="7788343" y="1694329"/>
            <a:ext cx="3674783" cy="202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6410" t="17182" r="25092" b="21987"/>
          <a:stretch/>
        </p:blipFill>
        <p:spPr>
          <a:xfrm>
            <a:off x="187896" y="4009050"/>
            <a:ext cx="3574528" cy="1960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9621" t="12058" r="24639" b="9441"/>
          <a:stretch/>
        </p:blipFill>
        <p:spPr bwMode="auto">
          <a:xfrm>
            <a:off x="4087907" y="1502771"/>
            <a:ext cx="3431554" cy="223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375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58792"/>
            <a:ext cx="10396882" cy="87132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Участие в патриотических акциях</a:t>
            </a:r>
            <a:endParaRPr lang="ru-RU" sz="36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7696" t="11801" r="26724" b="10210"/>
          <a:stretch/>
        </p:blipFill>
        <p:spPr bwMode="auto">
          <a:xfrm>
            <a:off x="331694" y="1247727"/>
            <a:ext cx="2931460" cy="210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Объект 9"/>
          <p:cNvPicPr>
            <a:picLocks noGrp="1"/>
          </p:cNvPicPr>
          <p:nvPr>
            <p:ph sz="quarter" idx="13"/>
          </p:nvPr>
        </p:nvPicPr>
        <p:blipFill rotWithShape="1">
          <a:blip r:embed="rId3"/>
          <a:srcRect l="23570" t="67941" r="48340" b="10980"/>
          <a:stretch/>
        </p:blipFill>
        <p:spPr bwMode="auto">
          <a:xfrm>
            <a:off x="197223" y="4043083"/>
            <a:ext cx="3509262" cy="166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8499" t="12057" r="26883" b="10467"/>
          <a:stretch/>
        </p:blipFill>
        <p:spPr bwMode="auto">
          <a:xfrm>
            <a:off x="8041341" y="1130113"/>
            <a:ext cx="3308817" cy="2339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8337" t="14879" r="26885" b="9184"/>
          <a:stretch/>
        </p:blipFill>
        <p:spPr bwMode="auto">
          <a:xfrm>
            <a:off x="8148917" y="3874497"/>
            <a:ext cx="3308817" cy="2174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6"/>
          <a:srcRect l="2313" t="8109" r="652" b="5211"/>
          <a:stretch/>
        </p:blipFill>
        <p:spPr>
          <a:xfrm>
            <a:off x="3918909" y="3703544"/>
            <a:ext cx="3930666" cy="251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59" y="1055595"/>
            <a:ext cx="3218328" cy="241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588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10896"/>
            <a:ext cx="10396882" cy="101498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Участие в патриотических конкурсах</a:t>
            </a:r>
            <a:endParaRPr lang="ru-RU" sz="3600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2729" t="11500" r="39993" b="9528"/>
          <a:stretch/>
        </p:blipFill>
        <p:spPr>
          <a:xfrm>
            <a:off x="4884836" y="3894311"/>
            <a:ext cx="1826859" cy="254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7290" t="13427" r="25289" b="9982"/>
          <a:stretch/>
        </p:blipFill>
        <p:spPr>
          <a:xfrm>
            <a:off x="7484362" y="3894311"/>
            <a:ext cx="3735326" cy="242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4455" t="18229" r="22276" b="22910"/>
          <a:stretch/>
        </p:blipFill>
        <p:spPr>
          <a:xfrm>
            <a:off x="7205162" y="1257300"/>
            <a:ext cx="4352543" cy="2185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8644" t="11334" r="25628" b="9118"/>
          <a:stretch/>
        </p:blipFill>
        <p:spPr>
          <a:xfrm>
            <a:off x="685801" y="3894311"/>
            <a:ext cx="3250767" cy="23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4335" t="11087" r="22088" b="10349"/>
          <a:stretch/>
        </p:blipFill>
        <p:spPr>
          <a:xfrm>
            <a:off x="439068" y="1229868"/>
            <a:ext cx="3804058" cy="2409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24211" t="12826" r="41956" b="9184"/>
          <a:stretch/>
        </p:blipFill>
        <p:spPr bwMode="auto">
          <a:xfrm>
            <a:off x="4884836" y="1126281"/>
            <a:ext cx="1826859" cy="261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364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Предметно-пространственная развивающая среда по патриотическому воспитанию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2383" y="1998266"/>
            <a:ext cx="4197929" cy="198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30" b="34412"/>
          <a:stretch/>
        </p:blipFill>
        <p:spPr>
          <a:xfrm rot="10800000">
            <a:off x="6626942" y="1998266"/>
            <a:ext cx="4327922" cy="20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43221" y="3624925"/>
            <a:ext cx="3520813" cy="2640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38190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805</TotalTime>
  <Words>31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Impact</vt:lpstr>
      <vt:lpstr>Главное мероприятие</vt:lpstr>
      <vt:lpstr>   МБДОУ детский сад № 6  г. Задонска Липецкой области   Общечеловеческие ценности</vt:lpstr>
      <vt:lpstr>Краеведческий музей города Задонска</vt:lpstr>
      <vt:lpstr>Почтовые приключения в Задонске</vt:lpstr>
      <vt:lpstr>Экскурсии по городу</vt:lpstr>
      <vt:lpstr>Государственные праздники</vt:lpstr>
      <vt:lpstr>Сквер победы города задонска</vt:lpstr>
      <vt:lpstr>Участие в патриотических акциях</vt:lpstr>
      <vt:lpstr>Участие в патриотических конкурсах</vt:lpstr>
      <vt:lpstr>Предметно-пространственная развивающая среда по патриотическому воспитанию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88</cp:revision>
  <dcterms:created xsi:type="dcterms:W3CDTF">2021-11-29T08:49:27Z</dcterms:created>
  <dcterms:modified xsi:type="dcterms:W3CDTF">2025-02-03T11:52:20Z</dcterms:modified>
</cp:coreProperties>
</file>