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80" r:id="rId7"/>
    <p:sldId id="261" r:id="rId8"/>
    <p:sldId id="284" r:id="rId9"/>
    <p:sldId id="263" r:id="rId10"/>
    <p:sldId id="264" r:id="rId11"/>
    <p:sldId id="265" r:id="rId12"/>
    <p:sldId id="266" r:id="rId13"/>
    <p:sldId id="281" r:id="rId14"/>
    <p:sldId id="282" r:id="rId15"/>
    <p:sldId id="283" r:id="rId16"/>
    <p:sldId id="268" r:id="rId17"/>
    <p:sldId id="269" r:id="rId18"/>
    <p:sldId id="271" r:id="rId19"/>
    <p:sldId id="272" r:id="rId20"/>
    <p:sldId id="286" r:id="rId21"/>
    <p:sldId id="285" r:id="rId22"/>
    <p:sldId id="267" r:id="rId23"/>
    <p:sldId id="273" r:id="rId24"/>
    <p:sldId id="274" r:id="rId25"/>
    <p:sldId id="275" r:id="rId26"/>
    <p:sldId id="276" r:id="rId27"/>
    <p:sldId id="277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94660"/>
  </p:normalViewPr>
  <p:slideViewPr>
    <p:cSldViewPr>
      <p:cViewPr>
        <p:scale>
          <a:sx n="70" d="100"/>
          <a:sy n="70" d="100"/>
        </p:scale>
        <p:origin x="-1380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76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11.10.2022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280920" cy="1239525"/>
          </a:xfrm>
        </p:spPr>
        <p:txBody>
          <a:bodyPr>
            <a:noAutofit/>
          </a:bodyPr>
          <a:lstStyle/>
          <a:p>
            <a:pPr lvl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 основная общеобразовательная школа №4 им. И.И.Миронова города Новокуйбышевска городского округа  Новокуйбышевска Самарской  области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структурное подразделение «Детский сад «Буратино»</a:t>
            </a:r>
            <a:r>
              <a:rPr lang="ru-RU" sz="2000" b="1" dirty="0" smtClean="0">
                <a:solidFill>
                  <a:srgbClr val="002060"/>
                </a:solidFill>
                <a:cs typeface="Vani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cs typeface="Vani" pitchFamily="34" charset="0"/>
              </a:rPr>
            </a:br>
            <a:endParaRPr lang="uk-U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Van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" y="1214422"/>
            <a:ext cx="7823212" cy="450059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 подготовительной к школе  группы «</a:t>
            </a:r>
            <a:r>
              <a:rPr lang="ru-RU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Знайки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Иванова И.Б.</a:t>
            </a:r>
            <a:r>
              <a:rPr lang="ru-RU" sz="36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23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3682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Материалы для познавательно-исследовательской и экспериментальной деятельности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6072206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9218" name="Picture 2" descr="D:\Фото среда Знайки\Фото зоны в руппе\IMG_0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21484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D:\Фото среда Знайки\Фото зоны в руппе\IMG_0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4286280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Нетрадиционные математические игры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857892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10242" name="Picture 2" descr="D:\Фото среда Знайки\Фото зоны в руппе\IMG_0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72560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Авторское дидактическое пособие «Нетрадиционные математические игры» Игры: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«Ёжики», «Божьи коровки»</a:t>
            </a:r>
            <a:endParaRPr lang="ru-RU" sz="2800" dirty="0"/>
          </a:p>
        </p:txBody>
      </p:sp>
      <p:pic>
        <p:nvPicPr>
          <p:cNvPr id="16386" name="Picture 2" descr="D:\Фото среда Знайки\Фото зоны в руппе\IMG_0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07196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592933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6" name="Picture 9" descr="D:\Фото среда Знайки\Фото зоны в руппе\IMG_0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442915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Авторское дидактическое пособие «Нетрадиционные математические игры»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Игры: «Математические деревья», «Точки»</a:t>
            </a:r>
            <a:endParaRPr lang="ru-RU" sz="3200" dirty="0"/>
          </a:p>
        </p:txBody>
      </p:sp>
      <p:pic>
        <p:nvPicPr>
          <p:cNvPr id="17410" name="Picture 2" descr="D:\Фото среда Знайки\Фото зоны в руппе\IMG_0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28628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D:\Фото среда Знайки\Фото зоны в руппе\IMG_0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85860"/>
            <a:ext cx="428628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6000769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Авторское методическое пособие «Нетрадиционные математические игры»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Игры: «Лото», «Узоры для счётных палочек"</a:t>
            </a:r>
            <a:endParaRPr lang="ru-RU" sz="3200" dirty="0"/>
          </a:p>
        </p:txBody>
      </p:sp>
      <p:pic>
        <p:nvPicPr>
          <p:cNvPr id="4" name="Picture 11" descr="D:\Фото среда Знайки\Фото зоны в руппе\IMG_0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143404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2" descr="D:\Фото среда Знайки\Фото зоны в руппе\IMG_0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28736"/>
            <a:ext cx="4500594" cy="459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6000768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642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Центр  художественно-эстетического развития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6143644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11267" name="Picture 3" descr="D:\Фото среда Знайки\Фото зоны в руппе\IMG_04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835824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15436" cy="43971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Центр  художественно-эстетического развития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6000768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12290" name="Picture 2" descr="D:\Фото среда Знайки\Фото зоны в руппе\IMG_0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14356"/>
            <a:ext cx="428628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D:\Фото среда Знайки\Фото зоны в руппе\IMG_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14340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5111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Центр речевого развития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6000768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13314" name="Picture 2" descr="D:\Фото среда Знайки\Фото зоны в руппе\IMG_0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64396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Центр речевого развития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6000768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14338" name="Picture 2" descr="D:\Фото среда Знайки\Фото зоны в руппе\IMG_0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01122" cy="519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то среда Знайки\Фото зоны в руппе\IMG_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7"/>
            <a:ext cx="7786741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Теневой театр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созданный Ивановой И.Б.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5857891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r>
              <a:rPr lang="ru-RU" sz="2400" b="1" dirty="0" smtClean="0">
                <a:solidFill>
                  <a:srgbClr val="7030A0"/>
                </a:solidFill>
              </a:rPr>
              <a:t>Технические средства воспитательно-образовательной работы подготовительной к школе  группы «</a:t>
            </a:r>
            <a:r>
              <a:rPr lang="ru-RU" sz="2400" b="1" dirty="0" err="1" smtClean="0">
                <a:solidFill>
                  <a:srgbClr val="7030A0"/>
                </a:solidFill>
              </a:rPr>
              <a:t>Знайки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143644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1027" name="Picture 3" descr="D:\Фото среда Знайки\Фото зоны в руппе\IMG_0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071546"/>
            <a:ext cx="8286808" cy="5054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Авторское дидактическое пособие «Расскажи сказку»</a:t>
            </a:r>
            <a:endParaRPr lang="ru-RU" sz="4000" dirty="0"/>
          </a:p>
        </p:txBody>
      </p:sp>
      <p:pic>
        <p:nvPicPr>
          <p:cNvPr id="25602" name="Picture 2" descr="D:\Фото среда Знайки\Фото зоны в руппе\IMG_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7143800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6000767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Центр физического развития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6000768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15362" name="Picture 2" descr="D:\Фото среда Знайки\Фото зоны в руппе\IMG_0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928670"/>
            <a:ext cx="4143404" cy="492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D:\Фото среда Знайки\Фото зоны в руппе\IMG_0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435771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Общий вид группы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6000768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20482" name="Picture 2" descr="D:\Фото среда Знайки\Фото зоны в руппе\IMG_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000528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Фото среда Знайки\Фото зоны в руппе\IMG_0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857232"/>
            <a:ext cx="4357718" cy="488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Общий вид группы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857892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22530" name="Picture 2" descr="D:\Фото среда Знайки\Фото зоны в руппе\IMG_0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21523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Общий вид группы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86454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21507" name="Picture 3" descr="D:\Фото среда Знайки\Фото зоны в руппе\IMG_0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678661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Общий вид группы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6072206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23554" name="Picture 2" descr="D:\Фото среда Знайки\Фото зоны в руппе\IMG_0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143800" cy="550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Общий вид группы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6072206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 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24578" name="Picture 2" descr="D:\Фото среда Знайки\Фото зоны в руппе\IMG_0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678661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 smtClean="0"/>
              <a:t>	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3"/>
            <a:ext cx="8715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Центр социально-коммуникативного развития «Кухня»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6072206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3074" name="Picture 2" descr="D:\Фото среда Знайки\Фото зоны в руппе\IMG_0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28680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435280" cy="612068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r>
              <a:rPr lang="ru-RU" sz="2700" b="1" dirty="0" smtClean="0">
                <a:solidFill>
                  <a:srgbClr val="7030A0"/>
                </a:solidFill>
              </a:rPr>
              <a:t/>
            </a:r>
            <a:br>
              <a:rPr lang="ru-RU" sz="2700" b="1" dirty="0" smtClean="0">
                <a:solidFill>
                  <a:srgbClr val="7030A0"/>
                </a:solidFill>
              </a:rPr>
            </a:br>
            <a:endParaRPr lang="ru-RU" sz="27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Центры социально-коммуникативного развития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 «Больница», «Магазин»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072206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4098" name="Picture 2" descr="D:\Фото среда Знайки\Фото зоны в руппе\IMG_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14340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:\Фото среда Знайки\Фото зоны в руппе\IMG_0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85794"/>
            <a:ext cx="442915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7030A0"/>
                </a:solidFill>
              </a:rPr>
              <a:t>Центр социально-коммуникативного развития «Салон красоты»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600076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7171" name="Picture 3" descr="D:\Фото среда Знайки\Фото зоны в руппе\IMG_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21537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6540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Центр социально-коммуникативного развития «Семья»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6000768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5122" name="Picture 2" descr="D:\Фото среда Знайки\Фото зоны в руппе\IMG_0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786874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Игровое пособие «Продукты питания»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9458" name="Picture 2" descr="D:\Фото среда Знайки\Фото зоны в руппе\IMG_0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01122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596" y="5929330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Центр дорожной безопасности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6000768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6146" name="Picture 2" descr="D:\Фото среда Знайки\Фото зоны в руппе\IMG_0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421484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Фото среда Знайки\Фото зоны в руппе\IMG_0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57232"/>
            <a:ext cx="450059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01122" cy="50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Центр  познавательного развития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07220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структурного подразделения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«Буратино» _____________________ / _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Т.Е.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</p:txBody>
      </p:sp>
      <p:pic>
        <p:nvPicPr>
          <p:cNvPr id="8194" name="Picture 2" descr="D:\Фото среда Знайки\Фото зоны в руппе\IMG_0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785794"/>
            <a:ext cx="442915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:\Фото среда Знайки\Фото зоны в руппе\IMG_0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414340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561</Words>
  <Application>Microsoft Office PowerPoint</Application>
  <PresentationFormat>Экран (4:3)</PresentationFormat>
  <Paragraphs>80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Специальное оформление</vt:lpstr>
      <vt:lpstr>государственное бюджетное общеобразовательное учреждение Самарской области основная общеобразовательная школа №4 им. И.И.Миронова города Новокуйбышевска городского округа  Новокуйбышевска Самарской  области  структурное подразделение «Детский сад «Буратино» </vt:lpstr>
      <vt:lpstr> Технические средства воспитательно-образовательной работы подготовительной к школе  группы «Знайки» </vt:lpstr>
      <vt:lpstr> </vt:lpstr>
      <vt:lpstr>  </vt:lpstr>
      <vt:lpstr>Центр социально-коммуникативного развития «Салон красоты» </vt:lpstr>
      <vt:lpstr>Центр социально-коммуникативного развития «Семья» </vt:lpstr>
      <vt:lpstr>Игровое пособие «Продукты питания»</vt:lpstr>
      <vt:lpstr>Центр дорожной безопасности</vt:lpstr>
      <vt:lpstr>Центр  познавательного развития</vt:lpstr>
      <vt:lpstr>Материалы для познавательно-исследовательской и экспериментальной деятельности</vt:lpstr>
      <vt:lpstr>Нетрадиционные математические игры</vt:lpstr>
      <vt:lpstr>Авторское дидактическое пособие «Нетрадиционные математические игры» Игры: «Ёжики», «Божьи коровки»</vt:lpstr>
      <vt:lpstr>Авторское дидактическое пособие «Нетрадиционные математические игры» Игры: «Математические деревья», «Точки»</vt:lpstr>
      <vt:lpstr>Авторское методическое пособие «Нетрадиционные математические игры» Игры: «Лото», «Узоры для счётных палочек"</vt:lpstr>
      <vt:lpstr>Центр  художественно-эстетического развития</vt:lpstr>
      <vt:lpstr>Центр  художественно-эстетического развития</vt:lpstr>
      <vt:lpstr>Центр речевого развития</vt:lpstr>
      <vt:lpstr>Центр речевого развития</vt:lpstr>
      <vt:lpstr>Теневой театр созданный Ивановой И.Б.</vt:lpstr>
      <vt:lpstr>Авторское дидактическое пособие «Расскажи сказку»</vt:lpstr>
      <vt:lpstr>Центр физического развития</vt:lpstr>
      <vt:lpstr>Общий вид группы</vt:lpstr>
      <vt:lpstr>Общий вид группы</vt:lpstr>
      <vt:lpstr>Общий вид группы</vt:lpstr>
      <vt:lpstr>Общий вид группы</vt:lpstr>
      <vt:lpstr>Общий вид группы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usee</cp:lastModifiedBy>
  <cp:revision>51</cp:revision>
  <dcterms:created xsi:type="dcterms:W3CDTF">2009-01-08T12:15:48Z</dcterms:created>
  <dcterms:modified xsi:type="dcterms:W3CDTF">2022-10-11T01:45:58Z</dcterms:modified>
</cp:coreProperties>
</file>