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1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71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983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797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3228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954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015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77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94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60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80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09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4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18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31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23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34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27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70EDB98-031A-4DB3-AA8B-A8407F453FDF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FBEDDE0-AE0E-489C-BDB1-DA205729F8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164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  <p:sldLayoutId id="2147483923" r:id="rId12"/>
    <p:sldLayoutId id="2147483924" r:id="rId13"/>
    <p:sldLayoutId id="2147483925" r:id="rId14"/>
    <p:sldLayoutId id="2147483926" r:id="rId15"/>
    <p:sldLayoutId id="2147483927" r:id="rId16"/>
    <p:sldLayoutId id="21474839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685800" y="2422360"/>
            <a:ext cx="10131428" cy="68980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Руководители образовательной организации</a:t>
            </a:r>
            <a:endParaRPr lang="ru-RU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idx="4294967295"/>
          </p:nvPr>
        </p:nvSpPr>
        <p:spPr>
          <a:xfrm>
            <a:off x="684213" y="273050"/>
            <a:ext cx="11068516" cy="206929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</a:t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общеразвивающего вида с приоритетным осуществлением деятельности по физическому развитию воспитанников №6 г. Задонска </a:t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Липецкой области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C:\Users\Админ\Downloads\20220804_14153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457757" y="3192181"/>
            <a:ext cx="7125513" cy="34654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98596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235242" y="834189"/>
            <a:ext cx="9581984" cy="770022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5585012" y="1604211"/>
            <a:ext cx="5820925" cy="4581435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МБДОУ детского сада №6 г. Задонска Липецкой области 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Широбокова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Елена Николаевна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2004 года руководит детским садом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стаж работы 22 года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 работы в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должности 20 лет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Награды: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Грамота Управления образования и науки Липецкой области 2017 год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Грамота Министерства просвещения РФ 2021 год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Объект 10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646" y="1715877"/>
            <a:ext cx="2979420" cy="446976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28271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4212" y="358588"/>
            <a:ext cx="8534400" cy="824753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Старший воспитатель:</a:t>
            </a:r>
            <a:endParaRPr lang="ru-RU" sz="3200" b="1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390147" y="1524001"/>
            <a:ext cx="5427080" cy="44917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Первеева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Елена Борисовна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Высшее педагогическое образование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стаж 30 лет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Награды и достижения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Грамота Управления образования и науки 2010 год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Занесена на Почетную доску Задонского района Липецкой области в 2019 году</a:t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Грамота Министерства просвещения РФ 2019 год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Логопед\Downloads\IMG-20231022-WA000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1" t="29778" r="15997"/>
          <a:stretch/>
        </p:blipFill>
        <p:spPr bwMode="auto">
          <a:xfrm>
            <a:off x="896846" y="1389280"/>
            <a:ext cx="3762375" cy="47612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66600970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737</TotalTime>
  <Words>37</Words>
  <Application>Microsoft Office PowerPoint</Application>
  <PresentationFormat>Широкоэкранный</PresentationFormat>
  <Paragraphs>15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Century Gothic</vt:lpstr>
      <vt:lpstr>Times New Roman</vt:lpstr>
      <vt:lpstr>Wingdings 3</vt:lpstr>
      <vt:lpstr>Сектор</vt:lpstr>
      <vt:lpstr>  </vt:lpstr>
      <vt:lpstr>Руководитель:</vt:lpstr>
      <vt:lpstr>Старший воспитатель: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Внутренняя система оценки качества образования в МБДОУ детский сад № 6 г. Задонска</dc:title>
  <dc:creator>Елена</dc:creator>
  <cp:lastModifiedBy>Логопед</cp:lastModifiedBy>
  <cp:revision>81</cp:revision>
  <dcterms:created xsi:type="dcterms:W3CDTF">2021-11-29T08:49:27Z</dcterms:created>
  <dcterms:modified xsi:type="dcterms:W3CDTF">2025-01-31T12:03:31Z</dcterms:modified>
</cp:coreProperties>
</file>