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4" r:id="rId7"/>
    <p:sldId id="266" r:id="rId8"/>
    <p:sldId id="267" r:id="rId9"/>
    <p:sldId id="268" r:id="rId10"/>
    <p:sldId id="277" r:id="rId11"/>
    <p:sldId id="278" r:id="rId12"/>
    <p:sldId id="284" r:id="rId13"/>
    <p:sldId id="280" r:id="rId14"/>
    <p:sldId id="282" r:id="rId15"/>
    <p:sldId id="283" r:id="rId16"/>
    <p:sldId id="270" r:id="rId17"/>
    <p:sldId id="271" r:id="rId18"/>
    <p:sldId id="272" r:id="rId19"/>
    <p:sldId id="275" r:id="rId20"/>
    <p:sldId id="28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FF"/>
    <a:srgbClr val="FF66CC"/>
    <a:srgbClr val="FF99CC"/>
    <a:srgbClr val="9933FF"/>
    <a:srgbClr val="2C10FC"/>
    <a:srgbClr val="FFCC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60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Фото\Фото 2012 участка детского сада\DSC01913.JPG"/>
          <p:cNvPicPr/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1259632" y="3501008"/>
            <a:ext cx="3960440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971600" y="1700808"/>
            <a:ext cx="6624736" cy="132343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Конкурс  </a:t>
            </a:r>
          </a:p>
          <a:p>
            <a:pPr algn="ctr"/>
            <a:r>
              <a:rPr lang="ru-RU" sz="4000" i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«Детский </a:t>
            </a:r>
            <a:r>
              <a:rPr lang="ru-RU" sz="4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сад в лицах» </a:t>
            </a:r>
            <a:endParaRPr lang="ru-RU" sz="40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691680" y="188640"/>
            <a:ext cx="5688632" cy="55399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МУНИЦИПАЛЬНОЕ АВТОНОМНОЕ ОБЩЕОБРАЗОВАТЕЛЬНОЕ УЧРЕЖДЕНИЕ</a:t>
            </a:r>
            <a:endParaRPr kumimoji="0" lang="ru-RU" sz="6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698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КРАСНОПУТЬСКАЯ СРЕДНЯЯ ОБЩЕОБРАЗОВАТЕЛЬНАЯ ШКОЛА </a:t>
            </a:r>
          </a:p>
          <a:p>
            <a:pPr marL="0" marR="0" lvl="0" indent="2698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ДОШКОЛЬНОЕ ОТДЕЛЕНИЕ «СОЛНЫШКО» </a:t>
            </a:r>
            <a:endParaRPr kumimoji="0" lang="ru-RU" sz="18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96136" y="5877272"/>
            <a:ext cx="2736304" cy="73866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alt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Выполнила:</a:t>
            </a:r>
          </a:p>
          <a:p>
            <a:r>
              <a:rPr lang="ru-RU" altLang="ru-RU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Гунина</a:t>
            </a:r>
            <a:r>
              <a:rPr lang="ru-RU" alt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Тамара Викторовна </a:t>
            </a:r>
          </a:p>
          <a:p>
            <a:r>
              <a:rPr lang="ru-RU" alt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ст. воспитатель, 61 год</a:t>
            </a:r>
            <a:endParaRPr lang="ru-RU" alt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Picture 4" descr="Солнце-солнышко, картинки для детей. | Началочк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831633" y="0"/>
            <a:ext cx="3312367" cy="3312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79512" y="908720"/>
            <a:ext cx="2201327" cy="36368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699792" y="1916832"/>
            <a:ext cx="5653926" cy="923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январе 2021 года детский сад «Солнышко» был объединен с детским садом «Гном» , заведующей стала  Халитова Ирина Владимировна.</a:t>
            </a:r>
          </a:p>
        </p:txBody>
      </p:sp>
      <p:pic>
        <p:nvPicPr>
          <p:cNvPr id="5" name="Picture 3" descr="H:\Фото 2019\Субботник\IMG_20190420_1031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3212976"/>
            <a:ext cx="6356949" cy="31683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Солнце-солнышко, картинки для детей. | Началочка"/>
          <p:cNvPicPr>
            <a:picLocks noChangeAspect="1" noChangeArrowheads="1"/>
          </p:cNvPicPr>
          <p:nvPr/>
        </p:nvPicPr>
        <p:blipFill>
          <a:blip r:embed="rId5" cstate="print"/>
          <a:srcRect l="4914" t="7835" r="12796" b="11127"/>
          <a:stretch>
            <a:fillRect/>
          </a:stretch>
        </p:blipFill>
        <p:spPr bwMode="auto">
          <a:xfrm flipH="1">
            <a:off x="4499992" y="0"/>
            <a:ext cx="2100467" cy="20685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0372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6511" t="20624" r="10762" b="21715"/>
          <a:stretch/>
        </p:blipFill>
        <p:spPr>
          <a:xfrm>
            <a:off x="611560" y="1268760"/>
            <a:ext cx="3456384" cy="37975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rcRect l="17606" r="17469"/>
          <a:stretch/>
        </p:blipFill>
        <p:spPr>
          <a:xfrm>
            <a:off x="4816468" y="1340768"/>
            <a:ext cx="3242871" cy="37444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691680" y="116632"/>
            <a:ext cx="7200800" cy="923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2021 года наш детский сад объединили со школой</a:t>
            </a:r>
          </a:p>
          <a:p>
            <a:pPr algn="ctr"/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 он стал называться МАОУ </a:t>
            </a:r>
            <a:r>
              <a:rPr lang="ru-RU" alt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Краснопутьская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школа </a:t>
            </a:r>
            <a:endParaRPr lang="ru-RU" alt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дошкольное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отделением «Солнышко»  </a:t>
            </a:r>
            <a:endParaRPr lang="ru-RU" alt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5229200"/>
            <a:ext cx="2448272" cy="9361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Директор </a:t>
            </a:r>
          </a:p>
          <a:p>
            <a:pPr algn="ctr">
              <a:defRPr/>
            </a:pPr>
            <a:r>
              <a:rPr lang="ru-RU" alt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Мульганова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Вера Петровна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16016" y="5301208"/>
            <a:ext cx="3960440" cy="923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Заместитель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директора по дошкольному воспитанию</a:t>
            </a:r>
            <a:endParaRPr lang="ru-RU" alt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Хоружева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Анна </a:t>
            </a:r>
            <a:r>
              <a:rPr lang="ru-RU" alt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Ринатовна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7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161" b="-2146"/>
          <a:stretch/>
        </p:blipFill>
        <p:spPr>
          <a:xfrm>
            <a:off x="4644008" y="836712"/>
            <a:ext cx="1298218" cy="21602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Блок-схема: перфолента 2"/>
          <p:cNvSpPr/>
          <p:nvPr/>
        </p:nvSpPr>
        <p:spPr>
          <a:xfrm>
            <a:off x="107504" y="836712"/>
            <a:ext cx="4392488" cy="1080120"/>
          </a:xfrm>
          <a:prstGeom prst="flowChartPunchedTape">
            <a:avLst/>
          </a:prstGeom>
          <a:solidFill>
            <a:schemeClr val="accent5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Гунина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Тамара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Викторовна- старший воспитатель, работает в детском саду 37 лет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s://gunina-domodkrsch.edumsko.ru/uploads/6100/6005/section/502954/Izobrazhenie_342.jpg"/>
          <p:cNvPicPr>
            <a:picLocks noChangeAspect="1" noChangeArrowheads="1"/>
          </p:cNvPicPr>
          <p:nvPr/>
        </p:nvPicPr>
        <p:blipFill>
          <a:blip r:embed="rId4" cstate="print"/>
          <a:srcRect l="18718" t="8316" r="14730" b="56909"/>
          <a:stretch>
            <a:fillRect/>
          </a:stretch>
        </p:blipFill>
        <p:spPr bwMode="auto">
          <a:xfrm>
            <a:off x="6516216" y="620688"/>
            <a:ext cx="2235379" cy="16066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547664" y="188640"/>
            <a:ext cx="5472608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Сотрудники дошкольного отделения "Солнышко"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" descr="C:\Users\metod\Downloads\IMG-20231108-WA0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348880"/>
            <a:ext cx="1944216" cy="27675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Блок-схема: перфолента 6"/>
          <p:cNvSpPr/>
          <p:nvPr/>
        </p:nvSpPr>
        <p:spPr>
          <a:xfrm>
            <a:off x="4860032" y="5561856"/>
            <a:ext cx="4032448" cy="1296144"/>
          </a:xfrm>
          <a:prstGeom prst="flowChartPunchedTape">
            <a:avLst/>
          </a:prstGeom>
          <a:solidFill>
            <a:schemeClr val="accent5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Баранова Светлана Сергеевна- инструктор по физической культуре  работает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детском саду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лет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ttps://karataeva-domodkrsch.edumsko.ru/uploads/49900/49894/section/1769569/Risunok__26_.jpg?15874892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2237422"/>
            <a:ext cx="1728192" cy="23969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2564904"/>
            <a:ext cx="1626831" cy="29244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Блок-схема: перфолента 9"/>
          <p:cNvSpPr/>
          <p:nvPr/>
        </p:nvSpPr>
        <p:spPr>
          <a:xfrm>
            <a:off x="107504" y="5309592"/>
            <a:ext cx="4328864" cy="1296144"/>
          </a:xfrm>
          <a:prstGeom prst="flowChartPunchedTape">
            <a:avLst/>
          </a:prstGeom>
          <a:solidFill>
            <a:schemeClr val="accent5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Каратаева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Альфия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Фагимовна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 музыкальный работник, работает в детском саду 13 лет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3212976"/>
            <a:ext cx="1656184" cy="2301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8927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16632"/>
            <a:ext cx="2393006" cy="30243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6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Блок-схема: перфолента 2"/>
          <p:cNvSpPr/>
          <p:nvPr/>
        </p:nvSpPr>
        <p:spPr>
          <a:xfrm>
            <a:off x="251520" y="1700808"/>
            <a:ext cx="3960440" cy="1152128"/>
          </a:xfrm>
          <a:prstGeom prst="flowChartPunchedTape">
            <a:avLst/>
          </a:prstGeom>
          <a:solidFill>
            <a:srgbClr val="00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Агеева Елена Александровна – воспитатель, работает в детском саду 11 лет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290"/>
          <a:stretch>
            <a:fillRect/>
          </a:stretch>
        </p:blipFill>
        <p:spPr>
          <a:xfrm>
            <a:off x="2483768" y="3501008"/>
            <a:ext cx="2451515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C10F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Блок-схема: перфолента 4"/>
          <p:cNvSpPr/>
          <p:nvPr/>
        </p:nvSpPr>
        <p:spPr>
          <a:xfrm>
            <a:off x="5004048" y="4941168"/>
            <a:ext cx="3960440" cy="1656184"/>
          </a:xfrm>
          <a:prstGeom prst="flowChartPunchedTape">
            <a:avLst/>
          </a:prstGeom>
          <a:solidFill>
            <a:srgbClr val="00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Кузина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Сергеевна – воспитатель, работает в детском саду 13 лет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s://ageeva-domodkrsch.edumsko.ru/uploads/38200/38142/section/901763/Risunok_(14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692696"/>
            <a:ext cx="1505268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196" name="Picture 4" descr="https://kuzina-domodkrsch.edumsko.ru/uploads/49900/49895/section/1769580/BlagodarnostglavyDOavgust23_1_.jpg?169245824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356992"/>
            <a:ext cx="1831141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4" descr="Солнце-солнышко, картинки для детей. | Началочка"/>
          <p:cNvPicPr>
            <a:picLocks noChangeAspect="1" noChangeArrowheads="1"/>
          </p:cNvPicPr>
          <p:nvPr/>
        </p:nvPicPr>
        <p:blipFill>
          <a:blip r:embed="rId7" cstate="print"/>
          <a:srcRect l="4914" t="7835" r="12796" b="11127"/>
          <a:stretch>
            <a:fillRect/>
          </a:stretch>
        </p:blipFill>
        <p:spPr bwMode="auto">
          <a:xfrm>
            <a:off x="899592" y="116632"/>
            <a:ext cx="1944216" cy="1914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4827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8" y="404664"/>
            <a:ext cx="2736304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Блок-схема: перфолента 2"/>
          <p:cNvSpPr/>
          <p:nvPr/>
        </p:nvSpPr>
        <p:spPr>
          <a:xfrm>
            <a:off x="179512" y="1916832"/>
            <a:ext cx="3672408" cy="1368152"/>
          </a:xfrm>
          <a:prstGeom prst="flowChartPunchedTap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Казачкова 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Галина Игоревна – воспитатель, работает в детском саду 8 лет 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" descr="C:\Users\metod\Downloads\lin_0012.jpg"/>
          <p:cNvPicPr>
            <a:picLocks noChangeAspect="1" noChangeArrowheads="1"/>
          </p:cNvPicPr>
          <p:nvPr/>
        </p:nvPicPr>
        <p:blipFill>
          <a:blip r:embed="rId4" cstate="print"/>
          <a:srcRect t="7407" b="14815"/>
          <a:stretch>
            <a:fillRect/>
          </a:stretch>
        </p:blipFill>
        <p:spPr bwMode="auto">
          <a:xfrm>
            <a:off x="2267744" y="3356992"/>
            <a:ext cx="2609686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Блок-схема: перфолента 4"/>
          <p:cNvSpPr/>
          <p:nvPr/>
        </p:nvSpPr>
        <p:spPr>
          <a:xfrm>
            <a:off x="5004048" y="4725144"/>
            <a:ext cx="3888432" cy="1368152"/>
          </a:xfrm>
          <a:prstGeom prst="flowChartPunchedTap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Конюхова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Татьяна Алексеевна – воспитатель. Работает в детском саду 26 лет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s://konyuxova-domoddou28.edumsko.ru/uploads/38200/38141/section/901757/Risunok_(26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077072"/>
            <a:ext cx="1632781" cy="22651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193" name="Picture 1" descr="C:\Users\metod\Downloads\pismo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980728"/>
            <a:ext cx="1753616" cy="24940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4" descr="Солнце-солнышко, картинки для детей. | Началочка"/>
          <p:cNvPicPr>
            <a:picLocks noChangeAspect="1" noChangeArrowheads="1"/>
          </p:cNvPicPr>
          <p:nvPr/>
        </p:nvPicPr>
        <p:blipFill>
          <a:blip r:embed="rId7" cstate="print"/>
          <a:srcRect l="4914" t="7835" r="12796" b="11127"/>
          <a:stretch>
            <a:fillRect/>
          </a:stretch>
        </p:blipFill>
        <p:spPr bwMode="auto">
          <a:xfrm>
            <a:off x="899592" y="116632"/>
            <a:ext cx="1944216" cy="1914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0567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:\Новая папка\LIN_03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88640"/>
            <a:ext cx="2016656" cy="30040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33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Блок-схема: перфолента 2"/>
          <p:cNvSpPr/>
          <p:nvPr/>
        </p:nvSpPr>
        <p:spPr>
          <a:xfrm>
            <a:off x="0" y="1196752"/>
            <a:ext cx="4139952" cy="1296144"/>
          </a:xfrm>
          <a:prstGeom prst="flowChartPunchedTape">
            <a:avLst/>
          </a:prstGeom>
          <a:solidFill>
            <a:srgbClr val="99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Безрукова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Мария Николаевна – воспитатель, работает в детском саду 21 год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 descr="F:\Новая папка\IMG-20231107-WA0003.jpg"/>
          <p:cNvPicPr>
            <a:picLocks noChangeAspect="1" noChangeArrowheads="1"/>
          </p:cNvPicPr>
          <p:nvPr/>
        </p:nvPicPr>
        <p:blipFill>
          <a:blip r:embed="rId4" cstate="print"/>
          <a:srcRect l="7147" t="16082" r="17805"/>
          <a:stretch>
            <a:fillRect/>
          </a:stretch>
        </p:blipFill>
        <p:spPr bwMode="auto">
          <a:xfrm>
            <a:off x="2771800" y="3501008"/>
            <a:ext cx="2095671" cy="26984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33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Блок-схема: перфолента 4"/>
          <p:cNvSpPr/>
          <p:nvPr/>
        </p:nvSpPr>
        <p:spPr>
          <a:xfrm>
            <a:off x="5004048" y="4149080"/>
            <a:ext cx="3960440" cy="1440160"/>
          </a:xfrm>
          <a:prstGeom prst="flowChartPunchedTape">
            <a:avLst/>
          </a:prstGeom>
          <a:solidFill>
            <a:srgbClr val="99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Чёрикова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Татьяна Анатольевна – воспитатель, работает в детском саду 20 лет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C:\Users\metod\Downloads\F43A6E5F-4A62-419E-B0B3-8BCA85B4463B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25" y="3501008"/>
            <a:ext cx="1843116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149" name="Picture 5" descr="https://bezrukova-domoddou33.edumsko.ru/uploads/56500/56476/section/1977881/Risunok__99_.jpg?163152073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1484784"/>
            <a:ext cx="1768589" cy="24529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4" descr="Солнце-солнышко, картинки для детей. | Началочка"/>
          <p:cNvPicPr>
            <a:picLocks noChangeAspect="1" noChangeArrowheads="1"/>
          </p:cNvPicPr>
          <p:nvPr/>
        </p:nvPicPr>
        <p:blipFill>
          <a:blip r:embed="rId7" cstate="print"/>
          <a:srcRect l="4914" t="7835" r="12796" b="11127"/>
          <a:stretch>
            <a:fillRect/>
          </a:stretch>
        </p:blipFill>
        <p:spPr bwMode="auto">
          <a:xfrm>
            <a:off x="7199784" y="0"/>
            <a:ext cx="1944216" cy="1914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6013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:\Новая папка\LIN_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2656"/>
            <a:ext cx="2520712" cy="37549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Блок-схема: перфолента 4"/>
          <p:cNvSpPr/>
          <p:nvPr/>
        </p:nvSpPr>
        <p:spPr>
          <a:xfrm>
            <a:off x="3203848" y="1196752"/>
            <a:ext cx="4374232" cy="1290892"/>
          </a:xfrm>
          <a:prstGeom prst="flowChartPunchedTap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Ракса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Наталья Эдуардовна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завхоз, работает в детском саду 19 лет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Блок-схема: перфолента 5"/>
          <p:cNvSpPr/>
          <p:nvPr/>
        </p:nvSpPr>
        <p:spPr>
          <a:xfrm>
            <a:off x="1187624" y="4293096"/>
            <a:ext cx="3960440" cy="1677960"/>
          </a:xfrm>
          <a:prstGeom prst="flowChartPunchedTap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Гаврилова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Татьяна Сергеевна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повар, работает в детском саду !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8" y="2708920"/>
            <a:ext cx="2678207" cy="39330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Солнце-солнышко, картинки для детей. | Началочка"/>
          <p:cNvPicPr>
            <a:picLocks noChangeAspect="1" noChangeArrowheads="1"/>
          </p:cNvPicPr>
          <p:nvPr/>
        </p:nvPicPr>
        <p:blipFill>
          <a:blip r:embed="rId5" cstate="print"/>
          <a:srcRect l="4914" t="7835" r="12796" b="11127"/>
          <a:stretch>
            <a:fillRect/>
          </a:stretch>
        </p:blipFill>
        <p:spPr bwMode="auto">
          <a:xfrm flipH="1">
            <a:off x="6948264" y="0"/>
            <a:ext cx="1944216" cy="19146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204281" y="508166"/>
            <a:ext cx="3600400" cy="1440160"/>
          </a:xfrm>
          <a:prstGeom prst="flowChartPunchedTap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Попова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Евгения Юрьевна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прачка, работает в детском саду 15 лет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2547" y="188640"/>
            <a:ext cx="2198010" cy="29969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 rotWithShape="1">
          <a:blip r:embed="rId4" cstate="print"/>
          <a:srcRect t="9276" b="38104"/>
          <a:stretch/>
        </p:blipFill>
        <p:spPr bwMode="auto">
          <a:xfrm>
            <a:off x="1475656" y="2852936"/>
            <a:ext cx="2281786" cy="26383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Блок-схема: перфолента 5"/>
          <p:cNvSpPr/>
          <p:nvPr/>
        </p:nvSpPr>
        <p:spPr>
          <a:xfrm>
            <a:off x="251520" y="5620741"/>
            <a:ext cx="4824536" cy="1170092"/>
          </a:xfrm>
          <a:prstGeom prst="flowChartPunchedTap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5949280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Мальцева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Татьяна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Борисовна -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уборщик служебных помещений</a:t>
            </a:r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F:\Новая папка\DSC096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1124744"/>
            <a:ext cx="2180448" cy="33843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Блок-схема: перфолента 7"/>
          <p:cNvSpPr/>
          <p:nvPr/>
        </p:nvSpPr>
        <p:spPr>
          <a:xfrm>
            <a:off x="5420808" y="4741183"/>
            <a:ext cx="3347864" cy="1212143"/>
          </a:xfrm>
          <a:prstGeom prst="flowChartPunchedTap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Конюхов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Геннадий Валентинович - дворник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701" t="6699" r="59051" b="21251"/>
          <a:stretch/>
        </p:blipFill>
        <p:spPr>
          <a:xfrm flipH="1">
            <a:off x="3275856" y="260648"/>
            <a:ext cx="1946822" cy="32888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C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Блок-схема: перфолента 2"/>
          <p:cNvSpPr/>
          <p:nvPr/>
        </p:nvSpPr>
        <p:spPr>
          <a:xfrm>
            <a:off x="107504" y="188640"/>
            <a:ext cx="3024336" cy="1613017"/>
          </a:xfrm>
          <a:prstGeom prst="flowChartPunchedTape">
            <a:avLst/>
          </a:prstGeom>
          <a:solidFill>
            <a:srgbClr val="FF66C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Лушникова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Елена Александровна - младший воспитатель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132856"/>
            <a:ext cx="2349134" cy="30361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C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Блок-схема: перфолента 4"/>
          <p:cNvSpPr/>
          <p:nvPr/>
        </p:nvSpPr>
        <p:spPr>
          <a:xfrm>
            <a:off x="251520" y="5157192"/>
            <a:ext cx="3600400" cy="1440160"/>
          </a:xfrm>
          <a:prstGeom prst="flowChartPunchedTape">
            <a:avLst/>
          </a:prstGeom>
          <a:solidFill>
            <a:srgbClr val="FF66C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Зверева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Кристина Викторовна - младший воспитатель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" descr="F:\Новая папка\IMG-20231107-WA0001.jpg"/>
          <p:cNvPicPr>
            <a:picLocks noChangeAspect="1" noChangeArrowheads="1"/>
          </p:cNvPicPr>
          <p:nvPr/>
        </p:nvPicPr>
        <p:blipFill>
          <a:blip r:embed="rId5" cstate="print"/>
          <a:srcRect l="6824" r="4469"/>
          <a:stretch>
            <a:fillRect/>
          </a:stretch>
        </p:blipFill>
        <p:spPr bwMode="auto">
          <a:xfrm>
            <a:off x="6159050" y="1124744"/>
            <a:ext cx="2302609" cy="25957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C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Блок-схема: перфолента 6"/>
          <p:cNvSpPr/>
          <p:nvPr/>
        </p:nvSpPr>
        <p:spPr>
          <a:xfrm>
            <a:off x="4572000" y="3861048"/>
            <a:ext cx="4427984" cy="1656184"/>
          </a:xfrm>
          <a:prstGeom prst="flowChartPunchedTape">
            <a:avLst/>
          </a:prstGeom>
          <a:solidFill>
            <a:srgbClr val="FF66C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Михалева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Татьяна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Ивановна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младший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воспитатель, работает в детском саду 15 лет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539552" y="189221"/>
            <a:ext cx="8208912" cy="1754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603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Ясли –сад № 28 был открыт в 1968году, и принадлежал совхозу «Красный путь». Посещали детский сад дети рабочих совхоза «Красный путь» и колхоза «Заветы Ильича».</a:t>
            </a:r>
          </a:p>
          <a:p>
            <a:pPr marL="0" marR="0" lvl="0" indent="3603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ясли –саду было 4 группы, 95 детей. </a:t>
            </a:r>
          </a:p>
          <a:p>
            <a:pPr marL="0" marR="0" lvl="0" indent="3603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Руководила коллективом заведующая Грушина Валентина Алексеевна.   Она оборудовала детский сад, завезла мебель, посуду , игрушки.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Documents and Settings\user\Local Settings\Temporary Internet Files\Content.Word\Изображение 0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060848"/>
            <a:ext cx="6120680" cy="45365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5364088" y="5445224"/>
            <a:ext cx="3528392" cy="12003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603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Первая заведующая  </a:t>
            </a:r>
          </a:p>
          <a:p>
            <a:pPr marL="0" marR="0" lvl="0" indent="3603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Грушина </a:t>
            </a:r>
          </a:p>
          <a:p>
            <a:pPr marL="0" marR="0" lvl="0" indent="3603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Валентина Алексеевна</a:t>
            </a:r>
          </a:p>
          <a:p>
            <a:pPr marL="0" marR="0" lvl="0" indent="3603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1968год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627784" y="404664"/>
            <a:ext cx="5040560" cy="255454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Наши сотрудники, настоящие профессионалы своего дела. Ведь именно они самые трудолюбивые, творческие, всё умеющие, болеющие за всё душой, любящие детей люди. </a:t>
            </a: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Всё что мы делаем в нашем детском саду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мы делаем ради них, наших детей, ради того, чтобы они росли и развивались.     И хочется, чтобы родители продолжали развивать, то, что мы вложили в детей и потом радовались успехам. Ведь детский сад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это сад радости.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1981239" cy="25202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4" descr="Солнце-солнышко, картинки для детей. | Началочка"/>
          <p:cNvPicPr>
            <a:picLocks noChangeAspect="1" noChangeArrowheads="1"/>
          </p:cNvPicPr>
          <p:nvPr/>
        </p:nvPicPr>
        <p:blipFill>
          <a:blip r:embed="rId4" cstate="print"/>
          <a:srcRect l="4914" t="7835" r="12796" b="11127"/>
          <a:stretch>
            <a:fillRect/>
          </a:stretch>
        </p:blipFill>
        <p:spPr bwMode="auto">
          <a:xfrm flipH="1">
            <a:off x="7199784" y="188640"/>
            <a:ext cx="1944216" cy="1914641"/>
          </a:xfrm>
          <a:prstGeom prst="rect">
            <a:avLst/>
          </a:prstGeom>
          <a:noFill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/>
          <a:stretch>
            <a:fillRect/>
          </a:stretch>
        </p:blipFill>
        <p:spPr bwMode="auto">
          <a:xfrm>
            <a:off x="2339752" y="3212976"/>
            <a:ext cx="4884318" cy="35283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2339752" y="332656"/>
            <a:ext cx="4536504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Первыми воспитателями были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5805264"/>
            <a:ext cx="2592288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Копылова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Валентина Васильевна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63888" y="5013176"/>
            <a:ext cx="1925142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Монахова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Зоя Михайловна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56176" y="5805264"/>
            <a:ext cx="2304257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Ермакова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Татьяна Ивановна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ru-RU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t="3613"/>
          <a:stretch>
            <a:fillRect/>
          </a:stretch>
        </p:blipFill>
        <p:spPr bwMode="auto">
          <a:xfrm>
            <a:off x="6372200" y="1772816"/>
            <a:ext cx="1979265" cy="38420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3127" r="18704"/>
          <a:stretch>
            <a:fillRect/>
          </a:stretch>
        </p:blipFill>
        <p:spPr bwMode="auto">
          <a:xfrm>
            <a:off x="3419872" y="1196752"/>
            <a:ext cx="2016224" cy="36786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6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b="6616"/>
          <a:stretch>
            <a:fillRect/>
          </a:stretch>
        </p:blipFill>
        <p:spPr bwMode="auto">
          <a:xfrm>
            <a:off x="683568" y="1628800"/>
            <a:ext cx="1944216" cy="40961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4" descr="Солнце-солнышко, картинки для детей. | Началочка"/>
          <p:cNvPicPr>
            <a:picLocks noChangeAspect="1" noChangeArrowheads="1"/>
          </p:cNvPicPr>
          <p:nvPr/>
        </p:nvPicPr>
        <p:blipFill>
          <a:blip r:embed="rId6" cstate="print"/>
          <a:srcRect l="4914" t="7835" r="12796" b="11127"/>
          <a:stretch>
            <a:fillRect/>
          </a:stretch>
        </p:blipFill>
        <p:spPr bwMode="auto">
          <a:xfrm>
            <a:off x="251520" y="-243408"/>
            <a:ext cx="1800200" cy="17728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er\Local Settings\Temporary Internet Files\Content.Word\Изображение 034.jpg"/>
          <p:cNvPicPr/>
          <p:nvPr/>
        </p:nvPicPr>
        <p:blipFill>
          <a:blip r:embed="rId3" cstate="print"/>
          <a:srcRect l="13240" t="13890" r="4674" b="20631"/>
          <a:stretch>
            <a:fillRect/>
          </a:stretch>
        </p:blipFill>
        <p:spPr bwMode="auto">
          <a:xfrm>
            <a:off x="323528" y="620688"/>
            <a:ext cx="4464496" cy="2592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C:\Documents and Settings\user\Local Settings\Temporary Internet Files\Content.Word\Изображение 035.jpg"/>
          <p:cNvPicPr/>
          <p:nvPr/>
        </p:nvPicPr>
        <p:blipFill>
          <a:blip r:embed="rId4" cstate="print"/>
          <a:srcRect l="12755" t="17016" r="6465" b="4093"/>
          <a:stretch>
            <a:fillRect/>
          </a:stretch>
        </p:blipFill>
        <p:spPr bwMode="auto">
          <a:xfrm>
            <a:off x="5580112" y="1556792"/>
            <a:ext cx="3312368" cy="44644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763688" y="116632"/>
            <a:ext cx="1112815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1968г.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88224" y="980728"/>
            <a:ext cx="785471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1970г.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C:\Documents and Settings\user\Local Settings\Temporary Internet Files\Content.Word\Изображение 04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861048"/>
            <a:ext cx="4464496" cy="27363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907704" y="3356992"/>
            <a:ext cx="785471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1972г.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15816" y="332656"/>
            <a:ext cx="4680520" cy="313932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lvl="0" indent="269875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мае 1973 года по согласованию с отделом народного образования заведующей была назначена Оськина Мария Никитична.  </a:t>
            </a:r>
          </a:p>
          <a:p>
            <a:pPr lvl="0" indent="269875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Большая работа была проведена по благоустройству детского сада : посажен фруктовый сад, разработан огород, посажен большой цветник. </a:t>
            </a:r>
          </a:p>
          <a:p>
            <a:pPr lvl="0" indent="269875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Большую помощь детскому саду оказывала администрация совхоза «Красный Путь».  </a:t>
            </a: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Documents and Settings\user\Мои документы\Мои рисунки\Изображение 040.jpg"/>
          <p:cNvPicPr/>
          <p:nvPr/>
        </p:nvPicPr>
        <p:blipFill>
          <a:blip r:embed="rId3" cstate="print">
            <a:lum bright="10000" contrast="10000"/>
          </a:blip>
          <a:srcRect l="16969" r="13945" b="67385"/>
          <a:stretch>
            <a:fillRect/>
          </a:stretch>
        </p:blipFill>
        <p:spPr bwMode="auto">
          <a:xfrm>
            <a:off x="323528" y="3717032"/>
            <a:ext cx="4176464" cy="26642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88639"/>
            <a:ext cx="2232248" cy="30572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Солнце-солнышко, картинки для детей. | Началочка"/>
          <p:cNvPicPr>
            <a:picLocks noChangeAspect="1" noChangeArrowheads="1"/>
          </p:cNvPicPr>
          <p:nvPr/>
        </p:nvPicPr>
        <p:blipFill>
          <a:blip r:embed="rId5" cstate="print"/>
          <a:srcRect l="4914" t="7835" r="12796" b="11127"/>
          <a:stretch>
            <a:fillRect/>
          </a:stretch>
        </p:blipFill>
        <p:spPr bwMode="auto">
          <a:xfrm flipH="1">
            <a:off x="7684931" y="0"/>
            <a:ext cx="1459069" cy="1436874"/>
          </a:xfrm>
          <a:prstGeom prst="rect">
            <a:avLst/>
          </a:prstGeom>
          <a:noFill/>
        </p:spPr>
      </p:pic>
      <p:pic>
        <p:nvPicPr>
          <p:cNvPr id="9" name="Рисунок 8" descr="C:\Documents and Settings\user\Local Settings\Temporary Internet Files\Content.Word\Изображение 048.jpg"/>
          <p:cNvPicPr/>
          <p:nvPr/>
        </p:nvPicPr>
        <p:blipFill>
          <a:blip r:embed="rId6" cstate="print"/>
          <a:srcRect l="8985" t="10589" r="11438" b="6464"/>
          <a:stretch>
            <a:fillRect/>
          </a:stretch>
        </p:blipFill>
        <p:spPr bwMode="auto">
          <a:xfrm>
            <a:off x="5004048" y="3717032"/>
            <a:ext cx="3960440" cy="26642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4572000" y="6381328"/>
            <a:ext cx="785471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1980г.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user\Local Settings\Temporary Internet Files\Content.Word\Изображение 048.jpg"/>
          <p:cNvPicPr/>
          <p:nvPr/>
        </p:nvPicPr>
        <p:blipFill>
          <a:blip r:embed="rId3" cstate="print"/>
          <a:srcRect l="8985" t="10589" r="11438" b="6464"/>
          <a:stretch>
            <a:fillRect/>
          </a:stretch>
        </p:blipFill>
        <p:spPr bwMode="auto">
          <a:xfrm>
            <a:off x="4499992" y="1700808"/>
            <a:ext cx="4464496" cy="33843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Documents and Settings\user\Local Settings\Temporary Internet Files\Content.Word\Изображение 049.jpg"/>
          <p:cNvPicPr/>
          <p:nvPr/>
        </p:nvPicPr>
        <p:blipFill>
          <a:blip r:embed="rId4" cstate="print"/>
          <a:srcRect l="15144" t="12683" r="18973" b="16657"/>
          <a:stretch>
            <a:fillRect/>
          </a:stretch>
        </p:blipFill>
        <p:spPr bwMode="auto">
          <a:xfrm>
            <a:off x="179512" y="1052736"/>
            <a:ext cx="3600400" cy="28083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6588224" y="5373216"/>
            <a:ext cx="785471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1982г.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03648" y="4005064"/>
            <a:ext cx="785471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1980г.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5085184"/>
            <a:ext cx="3600400" cy="12003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lvl="0" indent="360363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17 лет проработал сад под руководством </a:t>
            </a:r>
          </a:p>
          <a:p>
            <a:pPr lvl="0" indent="36036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Оськиной </a:t>
            </a:r>
          </a:p>
          <a:p>
            <a:pPr lvl="0" indent="36036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Марии Никитичны.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Солнце-солнышко, картинки для детей. | Началочка"/>
          <p:cNvPicPr>
            <a:picLocks noChangeAspect="1" noChangeArrowheads="1"/>
          </p:cNvPicPr>
          <p:nvPr/>
        </p:nvPicPr>
        <p:blipFill>
          <a:blip r:embed="rId5" cstate="print"/>
          <a:srcRect l="4914" t="7835" r="12796" b="11127"/>
          <a:stretch>
            <a:fillRect/>
          </a:stretch>
        </p:blipFill>
        <p:spPr bwMode="auto">
          <a:xfrm flipH="1">
            <a:off x="2843808" y="0"/>
            <a:ext cx="3259269" cy="32096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39552" y="332656"/>
            <a:ext cx="7992888" cy="1754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603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1990 году заведующей стала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Михейко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Елена Игоревна.</a:t>
            </a:r>
          </a:p>
          <a:p>
            <a:pPr marL="0" marR="0" lvl="0" indent="3603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развалом совхоза «Красный Путь» настали трудные времена и для детского сада. Он нуждался в капитальном ремонте. </a:t>
            </a:r>
          </a:p>
          <a:p>
            <a:pPr marL="0" marR="0" lvl="0" indent="3603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Летом 1995г он был закрыт на капитальный ремонт, сотрудники были уволены. Два года детский сад не работал. За это время из здания детского сада было вывезено всё оборудование: мебель , посуда, ковры, игрушки.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4293096"/>
            <a:ext cx="7992888" cy="20313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indent="3603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марте 1996г. детский сад был передан в муниципальную собственность района.  Фирмой «Созидатель» был сделан капитальный ремонт детского сада. Администрация района выделила большую сумму денег на приобретение оборудования, мебели, инвентаря и игрушек. </a:t>
            </a:r>
          </a:p>
          <a:p>
            <a:pPr lvl="0" indent="3603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Большую помощь детскому саду всегда оказывал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Краснопутьский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сельский округ. Август 1997года можно считать вторым рождением детского сада.  </a:t>
            </a: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Documents and Settings\user\Мои документы\Мои рисунки\Изображение 041.jpg"/>
          <p:cNvPicPr/>
          <p:nvPr/>
        </p:nvPicPr>
        <p:blipFill>
          <a:blip r:embed="rId3" cstate="print"/>
          <a:srcRect t="51220"/>
          <a:stretch>
            <a:fillRect/>
          </a:stretch>
        </p:blipFill>
        <p:spPr bwMode="auto">
          <a:xfrm>
            <a:off x="683568" y="2132856"/>
            <a:ext cx="3096344" cy="20162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Documents and Settings\user\Мои документы\Мои рисунки\Изображение 041.jpg"/>
          <p:cNvPicPr/>
          <p:nvPr/>
        </p:nvPicPr>
        <p:blipFill>
          <a:blip r:embed="rId3" cstate="print"/>
          <a:srcRect b="51220"/>
          <a:stretch>
            <a:fillRect/>
          </a:stretch>
        </p:blipFill>
        <p:spPr bwMode="auto">
          <a:xfrm>
            <a:off x="5796136" y="2204864"/>
            <a:ext cx="3024336" cy="20162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Солнце-солнышко, картинки для детей. | Началочка"/>
          <p:cNvPicPr>
            <a:picLocks noChangeAspect="1" noChangeArrowheads="1"/>
          </p:cNvPicPr>
          <p:nvPr/>
        </p:nvPicPr>
        <p:blipFill>
          <a:blip r:embed="rId4" cstate="print"/>
          <a:srcRect l="4914" t="7835" r="12796" b="11127"/>
          <a:stretch>
            <a:fillRect/>
          </a:stretch>
        </p:blipFill>
        <p:spPr bwMode="auto">
          <a:xfrm flipH="1">
            <a:off x="3779912" y="2132856"/>
            <a:ext cx="1944216" cy="19146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:\Фото\Фото сотрудники\LIN_04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92696"/>
            <a:ext cx="2237229" cy="33316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627784" y="908720"/>
            <a:ext cx="3456384" cy="12003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Детский сад «Солнышко» проработал под руководством 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Оськиной Марии Никитичны  до 2020года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2348880"/>
            <a:ext cx="6048672" cy="40120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Солнце-солнышко, картинки для детей. | Началочка"/>
          <p:cNvPicPr>
            <a:picLocks noChangeAspect="1" noChangeArrowheads="1"/>
          </p:cNvPicPr>
          <p:nvPr/>
        </p:nvPicPr>
        <p:blipFill>
          <a:blip r:embed="rId5" cstate="print"/>
          <a:srcRect l="4914" t="7835" r="12796" b="11127"/>
          <a:stretch>
            <a:fillRect/>
          </a:stretch>
        </p:blipFill>
        <p:spPr bwMode="auto">
          <a:xfrm flipH="1">
            <a:off x="6335687" y="0"/>
            <a:ext cx="2808313" cy="2765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Documents and Settings\user\Local Settings\Temporary Internet Files\Content.Word\Изображение 050.jpg"/>
          <p:cNvPicPr/>
          <p:nvPr/>
        </p:nvPicPr>
        <p:blipFill>
          <a:blip r:embed="rId3" cstate="print">
            <a:lum bright="10000"/>
          </a:blip>
          <a:srcRect t="3571"/>
          <a:stretch>
            <a:fillRect/>
          </a:stretch>
        </p:blipFill>
        <p:spPr bwMode="auto">
          <a:xfrm>
            <a:off x="611560" y="116632"/>
            <a:ext cx="4464496" cy="28803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Солнце-солнышко, картинки для детей. | Началочка"/>
          <p:cNvPicPr>
            <a:picLocks noChangeAspect="1" noChangeArrowheads="1"/>
          </p:cNvPicPr>
          <p:nvPr/>
        </p:nvPicPr>
        <p:blipFill>
          <a:blip r:embed="rId4" cstate="print"/>
          <a:srcRect l="4914" t="7835" r="12796" b="11127"/>
          <a:stretch>
            <a:fillRect/>
          </a:stretch>
        </p:blipFill>
        <p:spPr bwMode="auto">
          <a:xfrm flipH="1">
            <a:off x="6047656" y="0"/>
            <a:ext cx="3096344" cy="3049243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3140968"/>
            <a:ext cx="5242919" cy="35383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1529</TotalTime>
  <Words>659</Words>
  <Application>Microsoft Office PowerPoint</Application>
  <PresentationFormat>Экран (4:3)</PresentationFormat>
  <Paragraphs>83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metod</dc:creator>
  <cp:lastModifiedBy>metod</cp:lastModifiedBy>
  <cp:revision>137</cp:revision>
  <dcterms:created xsi:type="dcterms:W3CDTF">2023-11-21T06:35:35Z</dcterms:created>
  <dcterms:modified xsi:type="dcterms:W3CDTF">2023-11-29T08:32:15Z</dcterms:modified>
</cp:coreProperties>
</file>