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0" r:id="rId4"/>
    <p:sldId id="271" r:id="rId5"/>
    <p:sldId id="261" r:id="rId6"/>
    <p:sldId id="266" r:id="rId7"/>
    <p:sldId id="262" r:id="rId8"/>
    <p:sldId id="263" r:id="rId9"/>
    <p:sldId id="268" r:id="rId10"/>
    <p:sldId id="267" r:id="rId11"/>
    <p:sldId id="269" r:id="rId12"/>
    <p:sldId id="272" r:id="rId13"/>
    <p:sldId id="273" r:id="rId14"/>
    <p:sldId id="27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6227F-56EB-4809-ABCD-5855BFC3D7D2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FC895-375A-44CB-8320-90D4B1E16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8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0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4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0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7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0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9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29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2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5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7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9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DC29-1FC5-4767-B15D-128CD56CB7D8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7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2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993032"/>
            <a:ext cx="5400600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/>
          </a:p>
          <a:p>
            <a:endParaRPr lang="ru-RU" sz="3200" dirty="0"/>
          </a:p>
          <a:p>
            <a:pPr algn="ctr"/>
            <a:r>
              <a:rPr lang="ru-RU" sz="3200" dirty="0"/>
              <a:t>16 февраля 2012 года состоялось торжественное открытие. На открытии присутствовали почетные гости. </a:t>
            </a:r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6500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2012 г.</a:t>
            </a:r>
          </a:p>
        </p:txBody>
      </p:sp>
      <p:pic>
        <p:nvPicPr>
          <p:cNvPr id="9" name="Рисунок 8" descr="F:\КОНКУРС образцовый ДС\История\откр 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87" y="1412776"/>
            <a:ext cx="4752529" cy="3600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964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2753" y="476672"/>
            <a:ext cx="6264696" cy="550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r>
              <a:rPr lang="ru-RU" sz="3200" dirty="0"/>
              <a:t>Капитальное двухэтажное здание окружили групповые участки с верандами и чудесными постройками, с яркими клумбами цветов и молодыми деревцами. Сегодня их пышная крона защищает малышей от жарких солнечных лучей.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8220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173656"/>
            <a:ext cx="6264696" cy="64940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/>
          </a:p>
          <a:p>
            <a:pPr algn="ctr"/>
            <a:r>
              <a:rPr lang="ru-RU" sz="3200" dirty="0"/>
              <a:t>На сегодняшний день в дошкольном учреждении работает 53 человека. Из них 20 воспитателей, 1 старший воспитатель, 4 учителя-логопеда, </a:t>
            </a:r>
          </a:p>
          <a:p>
            <a:pPr algn="ctr"/>
            <a:r>
              <a:rPr lang="ru-RU" sz="3200" dirty="0"/>
              <a:t>2 музыкальных руководителя, </a:t>
            </a:r>
          </a:p>
          <a:p>
            <a:pPr algn="ctr"/>
            <a:r>
              <a:rPr lang="ru-RU" sz="3200" dirty="0"/>
              <a:t>1 педагог-психолог, 1 инструктор по физической культуре. Более 90% педагогов имеют высшую и первую квалификационную категории.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356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-2358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3808" y="836712"/>
            <a:ext cx="5760640" cy="550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/>
          </a:p>
          <a:p>
            <a:pPr algn="ctr"/>
            <a:r>
              <a:rPr lang="ru-RU" sz="3200" dirty="0"/>
              <a:t>История детского сада № 14 города Ейска богата яркими, запоминающимися событиями, славится крепким устоявшимся коллективом, который радушно распахивает свои объятия для новых малышей и ставших уже взрослыми бывших выпускников.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5027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2025 </a:t>
            </a:r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г.</a:t>
            </a:r>
          </a:p>
        </p:txBody>
      </p:sp>
      <p:pic>
        <p:nvPicPr>
          <p:cNvPr id="6146" name="Picture 2" descr="I:\КОНКУРС образцовый ДС\1, 2 слайд\ФОТО Д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78" y="1423396"/>
            <a:ext cx="5072547" cy="36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8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993032"/>
            <a:ext cx="5400600" cy="489364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Наша история </a:t>
            </a:r>
          </a:p>
          <a:p>
            <a:endParaRPr lang="ru-RU" sz="2800" dirty="0"/>
          </a:p>
          <a:p>
            <a:r>
              <a:rPr lang="ru-RU" sz="2800" dirty="0"/>
              <a:t>Мы листаем альбом старый с фото, </a:t>
            </a:r>
          </a:p>
          <a:p>
            <a:r>
              <a:rPr lang="ru-RU" sz="2800" dirty="0"/>
              <a:t>Чуть потерты с годами страницы.</a:t>
            </a:r>
          </a:p>
          <a:p>
            <a:r>
              <a:rPr lang="ru-RU" sz="2800" dirty="0"/>
              <a:t>Красный бархат хранит в переплете </a:t>
            </a:r>
          </a:p>
          <a:p>
            <a:r>
              <a:rPr lang="ru-RU" sz="2800" dirty="0"/>
              <a:t>Дорогие, любимые лица.</a:t>
            </a:r>
          </a:p>
          <a:p>
            <a:r>
              <a:rPr lang="ru-RU" sz="2800" dirty="0"/>
              <a:t>Каждый кадр в нем из жизни кусочек…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141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КОНКУРС образцовый ДС\001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455" b="19832"/>
          <a:stretch/>
        </p:blipFill>
        <p:spPr bwMode="auto">
          <a:xfrm>
            <a:off x="3495897" y="1412776"/>
            <a:ext cx="46085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</a:p>
        </p:txBody>
      </p:sp>
    </p:spTree>
    <p:extLst>
      <p:ext uri="{BB962C8B-B14F-4D97-AF65-F5344CB8AC3E}">
        <p14:creationId xmlns:p14="http://schemas.microsoft.com/office/powerpoint/2010/main" val="106443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993032"/>
            <a:ext cx="5400600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cs typeface="Aharoni" pitchFamily="2" charset="-79"/>
              </a:rPr>
              <a:t>Весной 1952 года перед детворой впервые открылись двери детского сада № 14 города Ейска. В то время детский сад был ведомственным – относился к заводу «Молот», рассчитан на 2 группы с количеством детей 66 человек и назвали его «Гнёздышко». </a:t>
            </a:r>
          </a:p>
        </p:txBody>
      </p:sp>
    </p:spTree>
    <p:extLst>
      <p:ext uri="{BB962C8B-B14F-4D97-AF65-F5344CB8AC3E}">
        <p14:creationId xmlns:p14="http://schemas.microsoft.com/office/powerpoint/2010/main" val="296863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599" y="4978739"/>
            <a:ext cx="1931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1961 г.</a:t>
            </a:r>
          </a:p>
        </p:txBody>
      </p:sp>
      <p:pic>
        <p:nvPicPr>
          <p:cNvPr id="8" name="Рисунок 7" descr="F:\КОНКУРС образцовый ДС\0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t="817" r="11009" b="19070"/>
          <a:stretch/>
        </p:blipFill>
        <p:spPr bwMode="auto">
          <a:xfrm rot="5400000">
            <a:off x="3887923" y="944727"/>
            <a:ext cx="3672409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426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993032"/>
            <a:ext cx="5400600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/>
          </a:p>
          <a:p>
            <a:endParaRPr lang="ru-RU" sz="3200" dirty="0"/>
          </a:p>
          <a:p>
            <a:pPr algn="ctr"/>
            <a:r>
              <a:rPr lang="ru-RU" sz="3200" dirty="0"/>
              <a:t>В марте 1961 года веселый смех и звонкие детские голоса вдохнули жизнь в новое двухэтажное, кирпичное здание. </a:t>
            </a:r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819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599" y="4978739"/>
            <a:ext cx="1931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1961 г.</a:t>
            </a:r>
          </a:p>
        </p:txBody>
      </p:sp>
      <p:pic>
        <p:nvPicPr>
          <p:cNvPr id="9" name="Рисунок 8" descr="F:\КОНКУРС образцовый ДС\0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4230" r="1765" b="3452"/>
          <a:stretch/>
        </p:blipFill>
        <p:spPr bwMode="auto">
          <a:xfrm>
            <a:off x="3419872" y="1412776"/>
            <a:ext cx="4680520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83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599" y="4978739"/>
            <a:ext cx="1931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1961 г.</a:t>
            </a:r>
          </a:p>
        </p:txBody>
      </p:sp>
      <p:pic>
        <p:nvPicPr>
          <p:cNvPr id="8" name="Рисунок 7" descr="F:\КОНКУРС образцовый ДС\111111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2000" r="1895" b="2000"/>
          <a:stretch/>
        </p:blipFill>
        <p:spPr bwMode="auto">
          <a:xfrm>
            <a:off x="3438776" y="1412774"/>
            <a:ext cx="4589607" cy="36724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148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3808" y="465188"/>
            <a:ext cx="5832648" cy="60016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 2011 году дошкольное учреждение вошло в долгосрочную краевую целевую программу «Развитие системы дошкольного образования в Краснодарском крае» на 2010-2015 годы, утверждённую постановлением главы администрации (губернатора) Краснодарского края от 06 июня 2010 года № 480. 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44335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303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Aharoni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14</cp:lastModifiedBy>
  <cp:revision>9</cp:revision>
  <dcterms:created xsi:type="dcterms:W3CDTF">2018-02-26T20:17:36Z</dcterms:created>
  <dcterms:modified xsi:type="dcterms:W3CDTF">2025-02-11T11:55:48Z</dcterms:modified>
</cp:coreProperties>
</file>