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79" r:id="rId3"/>
    <p:sldId id="277" r:id="rId4"/>
    <p:sldId id="281" r:id="rId5"/>
    <p:sldId id="283" r:id="rId6"/>
    <p:sldId id="387" r:id="rId7"/>
    <p:sldId id="388" r:id="rId8"/>
    <p:sldId id="345" r:id="rId9"/>
    <p:sldId id="365" r:id="rId10"/>
    <p:sldId id="369" r:id="rId11"/>
    <p:sldId id="368" r:id="rId12"/>
    <p:sldId id="351" r:id="rId13"/>
    <p:sldId id="374" r:id="rId14"/>
    <p:sldId id="350" r:id="rId15"/>
    <p:sldId id="371" r:id="rId16"/>
    <p:sldId id="372" r:id="rId17"/>
    <p:sldId id="367" r:id="rId18"/>
    <p:sldId id="370" r:id="rId19"/>
    <p:sldId id="352" r:id="rId20"/>
    <p:sldId id="356" r:id="rId21"/>
    <p:sldId id="3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0819"/>
    <a:srgbClr val="CE3A9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84" autoAdjust="0"/>
    <p:restoredTop sz="94660"/>
  </p:normalViewPr>
  <p:slideViewPr>
    <p:cSldViewPr>
      <p:cViewPr varScale="1">
        <p:scale>
          <a:sx n="75" d="100"/>
          <a:sy n="75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14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68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300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18CBA-A9A6-4AE2-938B-0406B6A61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185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197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65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86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607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161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49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516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890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67F21-5F50-423F-AE6D-7CACCC5E9636}" type="datetimeFigureOut">
              <a:rPr lang="ru-RU" smtClean="0"/>
              <a:pPr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DD329-2577-41ED-B5B0-5E2397984F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174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71389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Прямоугольник 3"/>
          <p:cNvSpPr/>
          <p:nvPr/>
        </p:nvSpPr>
        <p:spPr>
          <a:xfrm>
            <a:off x="1369896" y="2139820"/>
            <a:ext cx="648097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754" y="204669"/>
            <a:ext cx="8789158" cy="20036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№18</a:t>
            </a:r>
          </a:p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80819"/>
                </a:solidFill>
                <a:latin typeface="Times New Roman" pitchFamily="18" charset="0"/>
                <a:cs typeface="Times New Roman" pitchFamily="18" charset="0"/>
              </a:rPr>
              <a:t>«Солнышко»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i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6286520"/>
            <a:ext cx="3514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Приморско-Ахтарск</a:t>
            </a:r>
            <a:endParaRPr lang="ru-RU" i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эмблема_МБДОУ№1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27094" y="642918"/>
            <a:ext cx="1716906" cy="2076576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538" y="2071678"/>
            <a:ext cx="648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нашего детского сада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P101007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71670" y="2643182"/>
            <a:ext cx="4770784" cy="37179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240" y="5219508"/>
            <a:ext cx="2367125" cy="1029701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70D4-4C21-4516-BA26-CB33AC6DC2AE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5626" y="451215"/>
            <a:ext cx="3185832" cy="27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8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703" y="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внесено во Всероссийский Реестр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Почета"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2017 год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муниципальных образований </a:t>
            </a:r>
          </a:p>
        </p:txBody>
      </p:sp>
      <p:pic>
        <p:nvPicPr>
          <p:cNvPr id="88066" name="Picture 2" descr="МБДОУ № 18 внесена во Всероссийский Реестр организац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703" y="1168962"/>
            <a:ext cx="7854371" cy="55569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ша победа"/>
          <p:cNvPicPr>
            <a:picLocks noChangeAspect="1" noChangeArrowheads="1"/>
          </p:cNvPicPr>
          <p:nvPr/>
        </p:nvPicPr>
        <p:blipFill rotWithShape="1">
          <a:blip r:embed="rId2" cstate="print"/>
          <a:srcRect l="21169" r="20144"/>
          <a:stretch/>
        </p:blipFill>
        <p:spPr bwMode="auto">
          <a:xfrm>
            <a:off x="395536" y="1268760"/>
            <a:ext cx="1900734" cy="21602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4016" y="0"/>
            <a:ext cx="8532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муниципального этапа ежегодного конкурса профессионального мастерства "Воспитатель года"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356992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«Воспитатель года -2017»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33569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«Воспитатель года -2014»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3429000"/>
            <a:ext cx="230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«Воспитатель года -2015»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img137.jpg"/>
          <p:cNvPicPr>
            <a:picLocks noChangeAspect="1"/>
          </p:cNvPicPr>
          <p:nvPr/>
        </p:nvPicPr>
        <p:blipFill>
          <a:blip r:embed="rId3" cstate="print"/>
          <a:srcRect t="6171" r="14468" b="13615"/>
          <a:stretch>
            <a:fillRect/>
          </a:stretch>
        </p:blipFill>
        <p:spPr>
          <a:xfrm>
            <a:off x="3419872" y="1412776"/>
            <a:ext cx="1562020" cy="2030625"/>
          </a:xfrm>
          <a:prstGeom prst="rect">
            <a:avLst/>
          </a:prstGeom>
        </p:spPr>
      </p:pic>
      <p:pic>
        <p:nvPicPr>
          <p:cNvPr id="15" name="Рисунок 14" descr="img142.jpg"/>
          <p:cNvPicPr>
            <a:picLocks noChangeAspect="1"/>
          </p:cNvPicPr>
          <p:nvPr/>
        </p:nvPicPr>
        <p:blipFill>
          <a:blip r:embed="rId4" cstate="print"/>
          <a:srcRect l="6455" r="7907" b="27950"/>
          <a:stretch>
            <a:fillRect/>
          </a:stretch>
        </p:blipFill>
        <p:spPr>
          <a:xfrm>
            <a:off x="2987824" y="4005064"/>
            <a:ext cx="1919312" cy="2232248"/>
          </a:xfrm>
          <a:prstGeom prst="rect">
            <a:avLst/>
          </a:prstGeom>
        </p:spPr>
      </p:pic>
      <p:pic>
        <p:nvPicPr>
          <p:cNvPr id="16" name="Рисунок 15" descr="img145.jpg"/>
          <p:cNvPicPr>
            <a:picLocks noChangeAspect="1"/>
          </p:cNvPicPr>
          <p:nvPr/>
        </p:nvPicPr>
        <p:blipFill>
          <a:blip r:embed="rId5" cstate="print"/>
          <a:srcRect t="13251" r="20495" b="17450"/>
          <a:stretch>
            <a:fillRect/>
          </a:stretch>
        </p:blipFill>
        <p:spPr>
          <a:xfrm>
            <a:off x="395536" y="3933056"/>
            <a:ext cx="1822752" cy="2232247"/>
          </a:xfrm>
          <a:prstGeom prst="rect">
            <a:avLst/>
          </a:prstGeom>
        </p:spPr>
      </p:pic>
      <p:pic>
        <p:nvPicPr>
          <p:cNvPr id="17" name="Рисунок 16" descr="img144.jpg"/>
          <p:cNvPicPr>
            <a:picLocks noChangeAspect="1"/>
          </p:cNvPicPr>
          <p:nvPr/>
        </p:nvPicPr>
        <p:blipFill>
          <a:blip r:embed="rId6" cstate="print"/>
          <a:srcRect l="12148" t="30051" r="25775" b="15350"/>
          <a:stretch>
            <a:fillRect/>
          </a:stretch>
        </p:blipFill>
        <p:spPr>
          <a:xfrm>
            <a:off x="6516216" y="1196752"/>
            <a:ext cx="1717113" cy="2177803"/>
          </a:xfrm>
          <a:prstGeom prst="rect">
            <a:avLst/>
          </a:prstGeom>
        </p:spPr>
      </p:pic>
      <p:pic>
        <p:nvPicPr>
          <p:cNvPr id="18" name="Рисунок 17" descr="img146.jpg"/>
          <p:cNvPicPr>
            <a:picLocks noChangeAspect="1"/>
          </p:cNvPicPr>
          <p:nvPr/>
        </p:nvPicPr>
        <p:blipFill>
          <a:blip r:embed="rId7" cstate="print"/>
          <a:srcRect t="25851" r="50000" b="23750"/>
          <a:stretch>
            <a:fillRect/>
          </a:stretch>
        </p:blipFill>
        <p:spPr>
          <a:xfrm>
            <a:off x="6444208" y="3933056"/>
            <a:ext cx="1559143" cy="22238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8067" y="6237312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«Воспитатель года -2012»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775" y="6156938"/>
            <a:ext cx="230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«Воспитатель года -2013»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7599" y="6172230"/>
            <a:ext cx="245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Лауреат 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«Музыкальный руководитель-2015»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178897" y="17608"/>
            <a:ext cx="8715265" cy="1367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краевого конкурса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педагогический работник дошкольной образованной организации "</a:t>
            </a:r>
            <a:endParaRPr lang="ru-RU" alt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78894" y="961640"/>
            <a:ext cx="2338242" cy="3323924"/>
            <a:chOff x="6781367" y="1308020"/>
            <a:chExt cx="1858022" cy="2864174"/>
          </a:xfrm>
        </p:grpSpPr>
        <p:pic>
          <p:nvPicPr>
            <p:cNvPr id="6" name="Picture 6" descr="Снова победа!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8992" r="36547"/>
            <a:stretch/>
          </p:blipFill>
          <p:spPr bwMode="auto">
            <a:xfrm>
              <a:off x="6781367" y="1308020"/>
              <a:ext cx="1847258" cy="2337003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6998073" y="3615261"/>
              <a:ext cx="1641316" cy="55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Скакун В.В. 2017г.</a:t>
              </a:r>
              <a:endPara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444208" y="880076"/>
            <a:ext cx="2260645" cy="2691111"/>
            <a:chOff x="2494389" y="1308020"/>
            <a:chExt cx="2260645" cy="26911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287" b="16793"/>
            <a:stretch/>
          </p:blipFill>
          <p:spPr bwMode="auto">
            <a:xfrm>
              <a:off x="2867890" y="1308020"/>
              <a:ext cx="1887143" cy="2044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494389" y="3352800"/>
              <a:ext cx="226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Шафаростова</a:t>
              </a:r>
              <a:r>
                <a:rPr lang="ru-RU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И.Ф. 2015г.</a:t>
              </a:r>
              <a:endPara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884428" y="3861918"/>
            <a:ext cx="2255523" cy="2996082"/>
            <a:chOff x="3489870" y="3826661"/>
            <a:chExt cx="2043370" cy="28287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344"/>
            <a:stretch/>
          </p:blipFill>
          <p:spPr>
            <a:xfrm>
              <a:off x="3489870" y="3826661"/>
              <a:ext cx="1946226" cy="224398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89870" y="6070646"/>
              <a:ext cx="2043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Иванова Н.А. </a:t>
              </a:r>
            </a:p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2010г.</a:t>
              </a:r>
              <a:endPara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775119" y="2129152"/>
            <a:ext cx="2381057" cy="3022079"/>
            <a:chOff x="1102871" y="3858826"/>
            <a:chExt cx="2073905" cy="255272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777" b="15854"/>
            <a:stretch/>
          </p:blipFill>
          <p:spPr>
            <a:xfrm>
              <a:off x="1333492" y="3858826"/>
              <a:ext cx="1612664" cy="219956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02871" y="6073001"/>
              <a:ext cx="2073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Зуб Л.К. 2011г.</a:t>
              </a:r>
              <a:endPara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372201" y="3571187"/>
            <a:ext cx="2072946" cy="3238369"/>
            <a:chOff x="6096597" y="3571187"/>
            <a:chExt cx="1941863" cy="295263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86" t="5657" b="13333"/>
            <a:stretch/>
          </p:blipFill>
          <p:spPr>
            <a:xfrm>
              <a:off x="6096597" y="3571187"/>
              <a:ext cx="1941863" cy="241945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228184" y="5990640"/>
              <a:ext cx="1810276" cy="533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Падалка Н.Н. </a:t>
              </a:r>
              <a:endPara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2009 г.</a:t>
              </a:r>
              <a:endPara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4421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397" y="41711"/>
            <a:ext cx="84231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Имеют звание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«Почетный работник  общего образования» 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747"/>
          <a:stretch/>
        </p:blipFill>
        <p:spPr>
          <a:xfrm>
            <a:off x="400027" y="4072938"/>
            <a:ext cx="1872208" cy="2274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62" r="6241" b="13333"/>
          <a:stretch/>
        </p:blipFill>
        <p:spPr>
          <a:xfrm>
            <a:off x="514478" y="1179641"/>
            <a:ext cx="2070572" cy="2564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99" b="14141"/>
          <a:stretch/>
        </p:blipFill>
        <p:spPr>
          <a:xfrm>
            <a:off x="2585050" y="3887868"/>
            <a:ext cx="1626910" cy="2829301"/>
          </a:xfrm>
          <a:prstGeom prst="rect">
            <a:avLst/>
          </a:prstGeom>
        </p:spPr>
      </p:pic>
      <p:pic>
        <p:nvPicPr>
          <p:cNvPr id="1026" name="Picture 2" descr="сканирование0070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8187"/>
            <a:ext cx="1745748" cy="258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Иванова Н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2162" y="1179641"/>
            <a:ext cx="1558248" cy="221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8" name="Picture 19" descr="Турция 1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441" y="3886722"/>
            <a:ext cx="1728192" cy="26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87" b="16793"/>
          <a:stretch/>
        </p:blipFill>
        <p:spPr bwMode="auto">
          <a:xfrm>
            <a:off x="4572000" y="4106326"/>
            <a:ext cx="2020053" cy="242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455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7" descr="DSC0548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3" t="18976" r="8642" b="4875"/>
          <a:stretch/>
        </p:blipFill>
        <p:spPr bwMode="auto">
          <a:xfrm>
            <a:off x="3419873" y="4196781"/>
            <a:ext cx="3960440" cy="265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4" b="36964"/>
          <a:stretch/>
        </p:blipFill>
        <p:spPr>
          <a:xfrm>
            <a:off x="5459569" y="826992"/>
            <a:ext cx="3600400" cy="2798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3719" y="356368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«Лучший повар»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02" t="1616" r="7601" b="32930"/>
          <a:stretch/>
        </p:blipFill>
        <p:spPr>
          <a:xfrm>
            <a:off x="118919" y="1104083"/>
            <a:ext cx="1960418" cy="2244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6203" y="3348519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муниципального конкурса «Младший воспитатель  года 2016»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93" t="4112" r="20914" b="41494"/>
          <a:stretch/>
        </p:blipFill>
        <p:spPr>
          <a:xfrm>
            <a:off x="2639199" y="924336"/>
            <a:ext cx="1720559" cy="2463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19" y="0"/>
            <a:ext cx="8629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конкурсов профессионального мастерства в ДОУ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7694" y="327800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«Лучший младший воспитатель  ДОУ»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31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3568" y="0"/>
            <a:ext cx="8003232" cy="12241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интеллектуального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конкурса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«Что? Где? Когда?» среди команд молодых педагогов 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образовательных учреждений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 descr="C:\Users\18\Desktop\Сайт\Что Где Когда на с айт\IMG_75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144927"/>
            <a:ext cx="4274070" cy="3076161"/>
          </a:xfrm>
          <a:prstGeom prst="rect">
            <a:avLst/>
          </a:prstGeom>
          <a:noFill/>
        </p:spPr>
      </p:pic>
      <p:pic>
        <p:nvPicPr>
          <p:cNvPr id="90115" name="Picture 3" descr="C:\Users\18\Desktop\Сайт\Что Где Когда на с айт\IMG_754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1124744"/>
            <a:ext cx="4056451" cy="3042338"/>
          </a:xfrm>
          <a:prstGeom prst="rect">
            <a:avLst/>
          </a:prstGeom>
          <a:noFill/>
        </p:spPr>
      </p:pic>
      <p:pic>
        <p:nvPicPr>
          <p:cNvPr id="90116" name="Picture 4" descr="C:\Users\18\Desktop\Сайт\Что Где Когда на с айт\IMG_754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933056"/>
            <a:ext cx="4507026" cy="2811818"/>
          </a:xfrm>
          <a:prstGeom prst="rect">
            <a:avLst/>
          </a:prstGeom>
          <a:noFill/>
        </p:spPr>
      </p:pic>
      <p:pic>
        <p:nvPicPr>
          <p:cNvPr id="90117" name="Picture 5" descr="C:\Users\18\Desktop\Сайт\Что Где Когда на с айт\IMG_75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645024"/>
            <a:ext cx="2902244" cy="30963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71472" y="142852"/>
            <a:ext cx="8229600" cy="10527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и воспитанников  ДОУ в муниципальном конкурсе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самодеятельности «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Ахтарские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россыпи»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139" name="Picture 3" descr="C:\Users\18\Desktop\Сайт\сайт художест самодеятел\DSC05217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/>
          <a:srcRect b="10818"/>
          <a:stretch/>
        </p:blipFill>
        <p:spPr bwMode="auto">
          <a:xfrm>
            <a:off x="3571836" y="3130971"/>
            <a:ext cx="5572164" cy="3727029"/>
          </a:xfrm>
          <a:prstGeom prst="rect">
            <a:avLst/>
          </a:prstGeom>
          <a:noFill/>
        </p:spPr>
      </p:pic>
      <p:pic>
        <p:nvPicPr>
          <p:cNvPr id="91138" name="Picture 2" descr="C:\Users\18\Desktop\Сайт\сайт художест самодеятел\DSC052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38254"/>
            <a:ext cx="4572032" cy="28954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682" b="4239"/>
          <a:stretch/>
        </p:blipFill>
        <p:spPr>
          <a:xfrm>
            <a:off x="214282" y="1000108"/>
            <a:ext cx="3857620" cy="2649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55" y="3805212"/>
            <a:ext cx="4000579" cy="300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14876" y="1071546"/>
            <a:ext cx="3758945" cy="26733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26716" y="3894699"/>
            <a:ext cx="3945812" cy="29308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0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Сотрудники, воспитанники и их родители  регулярно принимают участие в спортивно-массовых мероприятиях клуба «Здоровая семья»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01392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51520" y="0"/>
            <a:ext cx="8712968" cy="134076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программы 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 Всероссийского физкультурно-спортивного комплекса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«Готов к труду и обороне» (ГТО)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муниципального образования 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Приморско-Ахтарский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</p:txBody>
      </p:sp>
      <p:pic>
        <p:nvPicPr>
          <p:cNvPr id="89090" name="Picture 2" descr="C:\Users\18\Desktop\Сайт\сайт фото  ГТО\IMG-20170327-WA003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67" y="1268760"/>
            <a:ext cx="4444658" cy="2736304"/>
          </a:xfrm>
          <a:prstGeom prst="rect">
            <a:avLst/>
          </a:prstGeom>
          <a:noFill/>
        </p:spPr>
      </p:pic>
      <p:pic>
        <p:nvPicPr>
          <p:cNvPr id="89091" name="Picture 3" descr="C:\Users\18\Desktop\Сайт\сайт фото  ГТО\IMG-20170327-WA00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55908"/>
            <a:ext cx="3528392" cy="2898630"/>
          </a:xfrm>
          <a:prstGeom prst="rect">
            <a:avLst/>
          </a:prstGeom>
          <a:noFill/>
        </p:spPr>
      </p:pic>
      <p:pic>
        <p:nvPicPr>
          <p:cNvPr id="89092" name="Picture 4" descr="C:\Users\18\Desktop\Сайт\сайт фото  ГТО\IMG-20170327-WA0019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/>
          <a:srcRect t="7159" b="5787"/>
          <a:stretch/>
        </p:blipFill>
        <p:spPr bwMode="auto">
          <a:xfrm>
            <a:off x="251520" y="3789040"/>
            <a:ext cx="2088232" cy="2973699"/>
          </a:xfrm>
          <a:prstGeom prst="rect">
            <a:avLst/>
          </a:prstGeom>
          <a:noFill/>
        </p:spPr>
      </p:pic>
      <p:pic>
        <p:nvPicPr>
          <p:cNvPr id="89093" name="Picture 5" descr="C:\Users\18\Desktop\Сайт\сайт фото  ГТО\IMG-20170327-WA00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933056"/>
            <a:ext cx="5184576" cy="28049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DSC052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919497"/>
            <a:ext cx="3714776" cy="278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0" descr="P12606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3" t="3876"/>
          <a:stretch>
            <a:fillRect/>
          </a:stretch>
        </p:blipFill>
        <p:spPr bwMode="auto">
          <a:xfrm>
            <a:off x="99051" y="928670"/>
            <a:ext cx="3640037" cy="278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1" descr="P12605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928670"/>
            <a:ext cx="3667594" cy="275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 descr="DSC023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10039" r="15100" b="4437"/>
          <a:stretch>
            <a:fillRect/>
          </a:stretch>
        </p:blipFill>
        <p:spPr bwMode="auto">
          <a:xfrm>
            <a:off x="4643438" y="3835415"/>
            <a:ext cx="3929090" cy="302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00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сотрудников в культурно-массовых мероприятиях ДОУ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74674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сканирование002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34243" y="2130878"/>
            <a:ext cx="5409757" cy="396241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5" descr="сканирование0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23812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3059113" y="260350"/>
            <a:ext cx="554355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бондарного завода</a:t>
            </a:r>
          </a:p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Зеленский Николай Семенович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своим приказом утвердил проектно-сметную документацию на строительство детского сада для детей сотрудников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79513" y="4221162"/>
            <a:ext cx="38152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декабря 1972г. по  улице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Аэрофлотская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№132 состоялось торжественное открытие дошкольного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94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SC074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43"/>
          <a:stretch>
            <a:fillRect/>
          </a:stretch>
        </p:blipFill>
        <p:spPr bwMode="auto">
          <a:xfrm>
            <a:off x="1833305" y="476672"/>
            <a:ext cx="5330983" cy="36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9" descr="DSCN08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3" t="4927"/>
          <a:stretch>
            <a:fillRect/>
          </a:stretch>
        </p:blipFill>
        <p:spPr bwMode="auto">
          <a:xfrm>
            <a:off x="165969" y="3604802"/>
            <a:ext cx="4274980" cy="31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DSC075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04802"/>
            <a:ext cx="4291427" cy="322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920880" cy="5338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за здоровый образ жизни! 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89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1168" y="571481"/>
            <a:ext cx="4514137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7455" r="3030"/>
          <a:stretch/>
        </p:blipFill>
        <p:spPr>
          <a:xfrm>
            <a:off x="4466258" y="3786190"/>
            <a:ext cx="4463428" cy="2936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1" t="3233" r="7727"/>
          <a:stretch/>
        </p:blipFill>
        <p:spPr>
          <a:xfrm>
            <a:off x="214282" y="571480"/>
            <a:ext cx="4071966" cy="302220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714752"/>
            <a:ext cx="4009205" cy="3006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44" y="142852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Сотрудники с удовольствием  путешествуют по территории Краснодарского края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14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канирование0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5" r="5058"/>
          <a:stretch>
            <a:fillRect/>
          </a:stretch>
        </p:blipFill>
        <p:spPr>
          <a:xfrm>
            <a:off x="1363712" y="1857364"/>
            <a:ext cx="6565874" cy="475091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Молодые, инициативные, творческие сотрудники добивались высоких результатов  во всех направлениях деятельности. За достигнутые успехи коллектив детского сада в 1978 году получил переходящее Красное знамя.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27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сканирование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319587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детский сад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457575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нканирование00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20"/>
          <a:stretch>
            <a:fillRect/>
          </a:stretch>
        </p:blipFill>
        <p:spPr bwMode="auto">
          <a:xfrm>
            <a:off x="323850" y="188913"/>
            <a:ext cx="1947863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сканирование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0350"/>
            <a:ext cx="5472113" cy="3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79512" y="3125004"/>
            <a:ext cx="885710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1973-1987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заведующей детского сада была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Черепахина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endParaRPr lang="ru-RU" alt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45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сканирование00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303934" cy="35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857356" y="79955"/>
            <a:ext cx="707236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1987-2000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возглавила учреждение 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Самохвалова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Васильевна</a:t>
            </a:r>
          </a:p>
          <a:p>
            <a:pPr algn="ctr">
              <a:spcBef>
                <a:spcPct val="50000"/>
              </a:spcBef>
            </a:pP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endParaRPr lang="ru-RU" alt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8" name="Picture 8" descr="сканирование00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32" y="3907631"/>
            <a:ext cx="32416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сканирование0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96974"/>
            <a:ext cx="4823916" cy="3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сканирование00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5934" y="4245768"/>
            <a:ext cx="4067175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702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ленаget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2826591" cy="41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928927" y="404664"/>
            <a:ext cx="621507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2000-2005 г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руководила коллективом </a:t>
            </a:r>
          </a:p>
          <a:p>
            <a:pPr algn="ctr"/>
            <a:r>
              <a:rPr lang="ru-RU" alt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Полуян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Валентиновна</a:t>
            </a:r>
            <a:endParaRPr lang="ru-RU" alt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8" name="Picture 6" descr="сканирование0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0300" y="1916832"/>
            <a:ext cx="5513777" cy="462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933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сканирование0070 (2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2557" y="0"/>
            <a:ext cx="2308400" cy="3429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411413" y="188913"/>
            <a:ext cx="640905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2005 г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заведующим ДОУ стала </a:t>
            </a:r>
            <a:r>
              <a:rPr lang="ru-RU" alt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Маранина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Антоновна</a:t>
            </a:r>
            <a:endParaRPr lang="ru-RU" alt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2" name="Picture 6" descr="DSC054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0438"/>
            <a:ext cx="4464943" cy="32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DSC048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1" y="1310943"/>
            <a:ext cx="3811589" cy="261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DSC044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7" t="10558"/>
          <a:stretch>
            <a:fillRect/>
          </a:stretch>
        </p:blipFill>
        <p:spPr bwMode="auto">
          <a:xfrm>
            <a:off x="5364088" y="3886825"/>
            <a:ext cx="3097212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615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714357"/>
            <a:ext cx="8101013" cy="2357454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dirty="0" smtClean="0">
                <a:latin typeface="Times New Roman" pitchFamily="18" charset="0"/>
              </a:rPr>
              <a:t>        </a:t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/>
            </a:r>
            <a:br>
              <a:rPr lang="ru-RU" altLang="ru-RU" sz="2400" dirty="0" smtClean="0">
                <a:latin typeface="Times New Roman" pitchFamily="18" charset="0"/>
              </a:rPr>
            </a:b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2 - группы раннего возраста</a:t>
            </a:r>
            <a:b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группы компенсирующего вида</a:t>
            </a:r>
            <a:b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dirty="0" smtClean="0">
                <a:latin typeface="Times New Roman" pitchFamily="18" charset="0"/>
                <a:cs typeface="Times New Roman" panose="02020603050405020304" pitchFamily="18" charset="0"/>
              </a:rPr>
              <a:t>8 – групп для детей дошкольного возраста</a:t>
            </a:r>
            <a:r>
              <a:rPr lang="ru-RU" altLang="ru-RU" sz="3100" dirty="0"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dirty="0"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группа семейного воспитания 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группа кратковременного пребывания</a:t>
            </a:r>
            <a:r>
              <a:rPr lang="ru-RU" alt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3200" dirty="0" smtClean="0">
                <a:latin typeface="Times New Roman" pitchFamily="18" charset="0"/>
              </a:rPr>
              <a:t/>
            </a:r>
            <a:br>
              <a:rPr lang="ru-RU" altLang="ru-RU" sz="3200" dirty="0" smtClean="0">
                <a:latin typeface="Times New Roman" pitchFamily="18" charset="0"/>
              </a:rPr>
            </a:br>
            <a:endParaRPr lang="ru-RU" altLang="ru-RU" sz="3200" dirty="0" smtClean="0">
              <a:latin typeface="Times New Roman" pitchFamily="18" charset="0"/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4294967295"/>
          </p:nvPr>
        </p:nvSpPr>
        <p:spPr>
          <a:xfrm>
            <a:off x="755650" y="188913"/>
            <a:ext cx="7693025" cy="50323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ДОУ функционирует 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alt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групп:</a:t>
            </a:r>
          </a:p>
        </p:txBody>
      </p:sp>
      <p:pic>
        <p:nvPicPr>
          <p:cNvPr id="3076" name="Picture 8" descr="IMG_06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11"/>
          <a:stretch>
            <a:fillRect/>
          </a:stretch>
        </p:blipFill>
        <p:spPr bwMode="auto">
          <a:xfrm>
            <a:off x="4429124" y="3071810"/>
            <a:ext cx="4500563" cy="32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DSC00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43561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860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7389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является </a:t>
            </a:r>
            <a:r>
              <a:rPr lang="ru-RU" altLang="ru-RU" sz="2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</a:t>
            </a:r>
            <a:r>
              <a:rPr lang="ru-RU" alt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краевого конкурса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«Инновационный поиск 2014»</a:t>
            </a:r>
          </a:p>
        </p:txBody>
      </p:sp>
      <p:pic>
        <p:nvPicPr>
          <p:cNvPr id="1026" name="Picture 2" descr="G:\краевая площадка\отчет за 2ой год деятельности\DSC04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4305" y="2335948"/>
            <a:ext cx="2904206" cy="217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509120"/>
            <a:ext cx="880917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2015 г . функционирует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КРАЕВАЯ  ИННОВАЦИОННАЯ  ПЛОЩАДКА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формирование основ ЗОЖ у воспитанников и родителей в условиях сетевого взаимодействия ДОУ и ДЮСШ»  </a:t>
            </a:r>
          </a:p>
          <a:p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6212">
            <a:off x="3780936" y="1268507"/>
            <a:ext cx="2097838" cy="3112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1397">
            <a:off x="1278360" y="1267820"/>
            <a:ext cx="2244180" cy="335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06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377</Words>
  <Application>Microsoft Office PowerPoint</Application>
  <PresentationFormat>Экран (4:3)</PresentationFormat>
  <Paragraphs>63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          2 - группы раннего возраста 2 – группы компенсирующего вида 8 – групп для детей дошкольного возраста 1 – группа семейного воспитания  1- группа кратковременного пребывания       </vt:lpstr>
      <vt:lpstr>Учреждение является победителем краевого конкурса «Инновационный поиск 2014»</vt:lpstr>
      <vt:lpstr>Слайд 10</vt:lpstr>
      <vt:lpstr>Слайд 11</vt:lpstr>
      <vt:lpstr>Слайд 12</vt:lpstr>
      <vt:lpstr>Слайд 13</vt:lpstr>
      <vt:lpstr>Слайд 14</vt:lpstr>
      <vt:lpstr>Победители интеллектуального конкурса  «Что? Где? Когда?» среди команд молодых педагогов   образовательных учреждений  </vt:lpstr>
      <vt:lpstr>Участие педагогов и воспитанников  ДОУ в муниципальном конкурсе художественной самодеятельности «Ахтарские россыпи»</vt:lpstr>
      <vt:lpstr>Слайд 17</vt:lpstr>
      <vt:lpstr>Участники  программы  Фестиваля Всероссийского физкультурно-спортивного комплекса «Готов к труду и обороне» (ГТО) среди   образовательных учреждений муниципального образования  Приморско-Ахтарский район </vt:lpstr>
      <vt:lpstr>Слайд 19</vt:lpstr>
      <vt:lpstr>Наш коллектив за здоровый образ жизни!  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ВОЕННЫЕ ПРОФЕССИИ</dc:title>
  <dc:creator>Admin</dc:creator>
  <cp:lastModifiedBy>Katya</cp:lastModifiedBy>
  <cp:revision>121</cp:revision>
  <dcterms:created xsi:type="dcterms:W3CDTF">2012-02-17T16:31:46Z</dcterms:created>
  <dcterms:modified xsi:type="dcterms:W3CDTF">2018-02-19T13:45:35Z</dcterms:modified>
</cp:coreProperties>
</file>