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removePersonalInfoOnSave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43" r:id="rId3"/>
  </p:sldIdLst>
  <p:sldSz cx="12192000" cy="6858000"/>
  <p:notesSz cx="6887845" cy="100203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25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27" autoAdjust="0"/>
    <p:restoredTop sz="94574" autoAdjust="0"/>
  </p:normalViewPr>
  <p:slideViewPr>
    <p:cSldViewPr snapToGrid="0" showGuides="1">
      <p:cViewPr>
        <p:scale>
          <a:sx n="75" d="100"/>
          <a:sy n="75" d="100"/>
        </p:scale>
        <p:origin x="-2064" y="-9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ustomXml" Target="../customXml/item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07D2F3D5-FC6D-4BAD-8FD0-CBFB83D68AE6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682C0B10-7CAE-41E4-AB02-7E8B1FF2B898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C9FB893-0FFF-4C7C-B648-8CDDC0CCCD58}" type="datetime1">
              <a:rPr lang="ru-RU" smtClean="0"/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ru-RU" noProof="0" dirty="0"/>
              <a:t>Образец текста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  <a:endParaRPr lang="ru-RU" noProof="0" dirty="0"/>
          </a:p>
          <a:p>
            <a:pPr lvl="2" rtl="0"/>
            <a:r>
              <a:rPr lang="ru-RU" noProof="0" dirty="0"/>
              <a:t>Третий уровень</a:t>
            </a:r>
            <a:endParaRPr lang="ru-RU" noProof="0" dirty="0"/>
          </a:p>
          <a:p>
            <a:pPr lvl="3" rtl="0"/>
            <a:r>
              <a:rPr lang="ru-RU" noProof="0" dirty="0"/>
              <a:t>Четвертый уровень</a:t>
            </a:r>
            <a:endParaRPr lang="ru-RU" noProof="0" dirty="0"/>
          </a:p>
          <a:p>
            <a:pPr lvl="4" rtl="0"/>
            <a:r>
              <a:rPr lang="ru-RU" noProof="0" dirty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8530193B-564F-4854-8A52-728F3FB19C85}" type="slidenum">
              <a:rPr lang="ru-RU" noProof="0" smtClean="0"/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  <a:endParaRPr lang="ru-RU" noProof="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  <a:endParaRPr lang="ru-RU" noProof="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  <a:endParaRPr lang="ru-RU" noProof="0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  <a:endParaRPr lang="ru-RU" noProof="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  <a:endParaRPr lang="ru-RU" noProof="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  <a:endParaRPr lang="ru-RU" noProof="0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  <a:endParaRPr lang="ru-RU" noProof="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  <a:endParaRPr lang="ru-RU" noProof="0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  <a:endParaRPr lang="ru-RU" noProof="0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  <a:endParaRPr lang="ru-RU" noProof="0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  <a:endParaRPr lang="ru-RU" noProof="0" dirty="0"/>
          </a:p>
        </p:txBody>
      </p:sp>
      <p:sp>
        <p:nvSpPr>
          <p:cNvPr id="3" name="Сравнение слева — заполнитель 1"/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4" name="Объект 2"/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/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  <a:endParaRPr lang="ru-RU" noProof="0" dirty="0"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  <a:endParaRPr lang="ru-RU" noProof="0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  <a:endParaRPr lang="ru-RU" noProof="0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  <a:endParaRPr lang="ru-RU" noProof="0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  <a:endParaRPr lang="ru-RU" noProof="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/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  <a:endParaRPr lang="ru-RU" noProof="0" dirty="0"/>
          </a:p>
          <a:p>
            <a:pPr lvl="2" rtl="0"/>
            <a:r>
              <a:rPr lang="ru-RU" noProof="0" dirty="0"/>
              <a:t>Третий уровень</a:t>
            </a:r>
            <a:endParaRPr lang="ru-RU" noProof="0" dirty="0"/>
          </a:p>
          <a:p>
            <a:pPr lvl="3" rtl="0"/>
            <a:r>
              <a:rPr lang="ru-RU" noProof="0" dirty="0"/>
              <a:t>Четвертый уровень</a:t>
            </a:r>
            <a:endParaRPr lang="ru-RU" noProof="0" dirty="0"/>
          </a:p>
          <a:p>
            <a:pPr lvl="4" rtl="0"/>
            <a:r>
              <a:rPr lang="ru-RU" noProof="0" dirty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</a:fld>
            <a:endParaRPr lang="ru-RU" noProof="0" dirty="0"/>
          </a:p>
        </p:txBody>
      </p:sp>
      <p:sp>
        <p:nvSpPr>
          <p:cNvPr id="4" name="Надпись 3"/>
          <p:cNvSpPr txBox="1"/>
          <p:nvPr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3" Type="http://schemas.openxmlformats.org/officeDocument/2006/relationships/hyperlink" Target="https://ds1-hang.obr.sakha.gov.ru/" TargetMode="Externa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73029" y="6125029"/>
            <a:ext cx="3018971" cy="7329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4000"/>
            <a:ext cx="12192000" cy="725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15314"/>
            <a:ext cx="12192000" cy="1015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6785429"/>
            <a:ext cx="12192001" cy="72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1\Desktop\2021-2022\Фото презентации видео 2021-2022\Эмблема новая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4582" y="170089"/>
            <a:ext cx="2046514" cy="2046514"/>
          </a:xfrm>
          <a:prstGeom prst="rect">
            <a:avLst/>
          </a:prstGeom>
          <a:noFill/>
        </p:spPr>
      </p:pic>
      <p:pic>
        <p:nvPicPr>
          <p:cNvPr id="11" name="Рисунок 10" descr="Здание детского сад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620" y="2555240"/>
            <a:ext cx="633158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овое поле 6"/>
          <p:cNvSpPr txBox="1"/>
          <p:nvPr/>
        </p:nvSpPr>
        <p:spPr>
          <a:xfrm>
            <a:off x="2240915" y="248920"/>
            <a:ext cx="8324215" cy="2362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endParaRPr lang="ru-RU" altLang="en-US"/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Муниципальное бюджетное дошкольное образовательное учреждение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«Центр развития ребенка – детский сад №1 «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Сардаана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 МР «Хангаласский улус»</a:t>
            </a:r>
            <a:endParaRPr lang="ru-RU" altLang="en-US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руководителя: </a:t>
            </a:r>
            <a:r>
              <a:rPr lang="ru-RU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Скрябина С.Н</a:t>
            </a:r>
            <a:endParaRPr lang="ru-RU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организации: </a:t>
            </a:r>
            <a:r>
              <a:rPr lang="en-US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" action="ppaction://hlinkfile"/>
              </a:rPr>
              <a:t>https://ds1-hang.obr.sakha.gov.ru/</a:t>
            </a:r>
            <a:endParaRPr lang="en-US" alt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орагизации: </a:t>
            </a:r>
            <a:r>
              <a:rPr lang="ru-RU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+7411 444-31-69</a:t>
            </a:r>
            <a:endParaRPr lang="ru-RU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организации: </a:t>
            </a:r>
            <a:r>
              <a:rPr lang="en-US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" action="ppaction://hlinkfile"/>
              </a:rPr>
              <a:t>cadsardana1@mail.ru</a:t>
            </a:r>
            <a:endParaRPr lang="en-US" alt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tooltip="" action="ppaction://hlinkf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6411250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/>
</ds:datastoreItem>
</file>

<file path=customXml/itemProps2.xml><?xml version="1.0" encoding="utf-8"?>
<ds:datastoreItem xmlns:ds="http://schemas.openxmlformats.org/officeDocument/2006/customXml" ds:itemID="{B64A4C9D-F801-4923-BC6D-E0006F51233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tf16411250</Template>
  <TotalTime>0</TotalTime>
  <Words>311</Words>
  <Application>WPS Presentation</Application>
  <PresentationFormat>Произвольный</PresentationFormat>
  <Paragraphs>7</Paragraphs>
  <Slides>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Times New Roman</vt:lpstr>
      <vt:lpstr>Trebuchet MS</vt:lpstr>
      <vt:lpstr>Calibri</vt:lpstr>
      <vt:lpstr>Candara</vt:lpstr>
      <vt:lpstr>Corbel</vt:lpstr>
      <vt:lpstr>Microsoft YaHei</vt:lpstr>
      <vt:lpstr>Arial Unicode MS</vt:lpstr>
      <vt:lpstr>tf16411250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Мария Михайлова</cp:lastModifiedBy>
  <cp:revision>3</cp:revision>
  <dcterms:created xsi:type="dcterms:W3CDTF">2021-03-11T11:16:00Z</dcterms:created>
  <dcterms:modified xsi:type="dcterms:W3CDTF">2026-02-17T04:13:59Z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081B7AB7CA4342F6A842960DDD5CBEE5_12</vt:lpwstr>
  </property>
  <property fmtid="{D5CDD505-2E9C-101B-9397-08002B2CF9AE}" pid="3" name="KSOProductBuildVer">
    <vt:lpwstr>1049-12.2.0.23196</vt:lpwstr>
  </property>
</Properties>
</file>