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9" r:id="rId4"/>
    <p:sldId id="274" r:id="rId5"/>
    <p:sldId id="292" r:id="rId6"/>
    <p:sldId id="293" r:id="rId7"/>
    <p:sldId id="260" r:id="rId8"/>
    <p:sldId id="284" r:id="rId9"/>
    <p:sldId id="270" r:id="rId10"/>
    <p:sldId id="294" r:id="rId11"/>
    <p:sldId id="290" r:id="rId12"/>
    <p:sldId id="272" r:id="rId13"/>
    <p:sldId id="277" r:id="rId14"/>
    <p:sldId id="288" r:id="rId15"/>
    <p:sldId id="262" r:id="rId16"/>
    <p:sldId id="281" r:id="rId17"/>
    <p:sldId id="263" r:id="rId18"/>
    <p:sldId id="282" r:id="rId19"/>
    <p:sldId id="264" r:id="rId20"/>
    <p:sldId id="265" r:id="rId21"/>
    <p:sldId id="266" r:id="rId22"/>
    <p:sldId id="269" r:id="rId23"/>
    <p:sldId id="289" r:id="rId24"/>
    <p:sldId id="29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BC056BCD-918C-480D-A070-949BCC691AC8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128F964B-BB95-45D8-B5CC-54C61230D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fld id="{BC056BCD-918C-480D-A070-949BCC691AC8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fld id="{128F964B-BB95-45D8-B5CC-54C61230D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C056BCD-918C-480D-A070-949BCC691AC8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128F964B-BB95-45D8-B5CC-54C61230D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fld id="{BC056BCD-918C-480D-A070-949BCC691AC8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fld id="{128F964B-BB95-45D8-B5CC-54C61230D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BC056BCD-918C-480D-A070-949BCC691AC8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fld id="{128F964B-BB95-45D8-B5CC-54C61230D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fld id="{BC056BCD-918C-480D-A070-949BCC691AC8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fld id="{128F964B-BB95-45D8-B5CC-54C61230D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C056BCD-918C-480D-A070-949BCC691AC8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128F964B-BB95-45D8-B5CC-54C61230D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fld id="{BC056BCD-918C-480D-A070-949BCC691AC8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fld id="{128F964B-BB95-45D8-B5CC-54C61230D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BC056BCD-918C-480D-A070-949BCC691AC8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fld id="{128F964B-BB95-45D8-B5CC-54C61230D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C056BCD-918C-480D-A070-949BCC691AC8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128F964B-BB95-45D8-B5CC-54C61230D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BC056BCD-918C-480D-A070-949BCC691AC8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fld id="{128F964B-BB95-45D8-B5CC-54C61230D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3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BC056BCD-918C-480D-A070-949BCC691AC8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F964B-BB95-45D8-B5CC-54C61230D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/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9442" y="381000"/>
            <a:ext cx="7117180" cy="106680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i="1" dirty="0" smtClean="0"/>
              <a:t>Дошкольное отделение «Рябинка</a:t>
            </a:r>
            <a:r>
              <a:rPr lang="ru-RU" sz="2800" i="1" dirty="0"/>
              <a:t>» г.Домодедово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" y="1828800"/>
            <a:ext cx="8663880" cy="3429000"/>
          </a:xfrm>
        </p:spPr>
        <p:txBody>
          <a:bodyPr>
            <a:normAutofit/>
          </a:bodyPr>
          <a:lstStyle/>
          <a:p>
            <a:pPr algn="ctr"/>
            <a:r>
              <a:rPr lang="ru-RU" sz="6400" b="1" i="1" dirty="0">
                <a:cs typeface="Aharoni" pitchFamily="2" charset="-79"/>
              </a:rPr>
              <a:t>Предметно-развивающая среда ДОУ</a:t>
            </a:r>
            <a:endParaRPr lang="ru-RU" sz="1800" b="1" i="1" dirty="0">
              <a:cs typeface="Aharoni" pitchFamily="2" charset="-79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988805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alnikovPS\Desktop\DSC02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4569884" cy="3427413"/>
          </a:xfrm>
          <a:prstGeom prst="rect">
            <a:avLst/>
          </a:prstGeom>
          <a:noFill/>
        </p:spPr>
      </p:pic>
      <p:pic>
        <p:nvPicPr>
          <p:cNvPr id="4099" name="Picture 3" descr="C:\Users\SalnikovPS\Desktop\DSC026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62851">
            <a:off x="3965041" y="1558641"/>
            <a:ext cx="5041900" cy="3781425"/>
          </a:xfrm>
          <a:prstGeom prst="rect">
            <a:avLst/>
          </a:prstGeom>
          <a:noFill/>
        </p:spPr>
      </p:pic>
      <p:pic>
        <p:nvPicPr>
          <p:cNvPr id="4100" name="Picture 4" descr="C:\Users\SalnikovPS\Desktop\DSC026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38924">
            <a:off x="609600" y="3429000"/>
            <a:ext cx="4252384" cy="318928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CIM\102MSDCF\DSC00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3962399" cy="297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DCIM\102MSDCF\DSC006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2383" y="358035"/>
            <a:ext cx="3993017" cy="299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DSC006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166" y="3048000"/>
            <a:ext cx="3505832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DCIM\102MSDCF\DSC006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31790">
            <a:off x="3769292" y="3352798"/>
            <a:ext cx="3149599" cy="236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DCIM\102MSDCF\DSC006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74991">
            <a:off x="6159062" y="4462385"/>
            <a:ext cx="2653431" cy="199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462239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Презентации ДОУ 2013\Предметно-развивающее пространство ДОУ 2013-2014\DSCN42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529552"/>
            <a:ext cx="5904656" cy="307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Презентации ДОУ 2013\Предметно-развивающее пространство ДОУ 2013-2014\DSCN4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6632"/>
            <a:ext cx="3297477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Презентации ДОУ 2013\Предметно-развивающее пространство ДОУ 2013-2014\DSCN44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33803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6755900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F:\Презентации ДОУ 2013\Предметно-развивающее пространство ДОУ 2013-2014\P10114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800312"/>
            <a:ext cx="2304256" cy="527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ПДД\CIMG46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7287" y="3962400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ПДД\CIMG46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5200" y="762000"/>
            <a:ext cx="37592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ФОТО 2017\День ЗДОРОВЬЯ\DSC037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875" y="3581400"/>
            <a:ext cx="3149599" cy="236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G:\ФОТО 2017\фото- здоровье\DSCN17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066" y="587459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017485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Презентации ДОУ 2013\Предметно-развивающее пространство ДОУ 2013-2014\DSCN44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332656"/>
            <a:ext cx="4455935" cy="248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F:\Презентации ДОУ 2013\Предметно-развивающее пространство ДОУ 2013-2014\DSCN44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1575" y="344104"/>
            <a:ext cx="3804274" cy="248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F:\Презентации ДОУ 2013\Предметно-развивающее пространство ДОУ 2013-2014\DSCN44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62976"/>
            <a:ext cx="4355282" cy="326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F:\Презентации ДОУ 2013\Предметно-развивающее пространство ДОУ 2013-2014\DSCN42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2183" y="3212976"/>
            <a:ext cx="3876282" cy="321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131007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Атмосфера музыкального зала располагает к активной деятельности. С большим интересом дети участвуют в играх-путешествиях, игровых и конкурсных программах театрализованных представлениях, фольклорных праздниках, посиделках с различной направленностью: художественно-эстетической, развлекательной, познавательной, спортивно-оздоровительной.</a:t>
            </a:r>
          </a:p>
        </p:txBody>
      </p:sp>
      <p:pic>
        <p:nvPicPr>
          <p:cNvPr id="1026" name="Picture 2" descr="C:\Users\SalnikovPS\Desktop\DSC026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209800"/>
            <a:ext cx="5827713" cy="4370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3981090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lnikovPS\Desktop\DSC023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69056">
            <a:off x="228600" y="228600"/>
            <a:ext cx="4292601" cy="3219451"/>
          </a:xfrm>
          <a:prstGeom prst="rect">
            <a:avLst/>
          </a:prstGeom>
          <a:noFill/>
        </p:spPr>
      </p:pic>
      <p:pic>
        <p:nvPicPr>
          <p:cNvPr id="2052" name="Picture 4" descr="C:\Users\SalnikovPS\Desktop\DSC039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0262" y="3480196"/>
            <a:ext cx="4503738" cy="3377804"/>
          </a:xfrm>
          <a:prstGeom prst="rect">
            <a:avLst/>
          </a:prstGeom>
          <a:noFill/>
        </p:spPr>
      </p:pic>
      <p:pic>
        <p:nvPicPr>
          <p:cNvPr id="2053" name="Picture 5" descr="C:\Users\SalnikovPS\Desktop\DSC01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75145">
            <a:off x="104203" y="3382310"/>
            <a:ext cx="4445307" cy="3333980"/>
          </a:xfrm>
          <a:prstGeom prst="rect">
            <a:avLst/>
          </a:prstGeom>
          <a:noFill/>
        </p:spPr>
      </p:pic>
      <p:pic>
        <p:nvPicPr>
          <p:cNvPr id="2054" name="Picture 6" descr="C:\Users\SalnikovPS\Desktop\DSC019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36964">
            <a:off x="4495800" y="228600"/>
            <a:ext cx="4417484" cy="3313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9880331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Физкультурный зал в ДОУ оборудован для обеспечения достаточного уровня двигательной активности детей. В зале много ярких и удобных моделей спортивного оборудования, в каждой группе имеются уголки с набором спортивного инвентаря, пособиями для развития мелкой и общей моторики. Для активной деятельности детей на свежем воздухе используются мячи, лыжи, санки</a:t>
            </a:r>
          </a:p>
        </p:txBody>
      </p:sp>
      <p:pic>
        <p:nvPicPr>
          <p:cNvPr id="15362" name="Picture 2" descr="https://domoddou39.edumsko.ru/uploads/2000/1499/section/86536/EKSKURSIY/sdc125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49861">
            <a:off x="211459" y="2506511"/>
            <a:ext cx="3962400" cy="2971800"/>
          </a:xfrm>
          <a:prstGeom prst="rect">
            <a:avLst/>
          </a:prstGeom>
          <a:noFill/>
        </p:spPr>
      </p:pic>
      <p:pic>
        <p:nvPicPr>
          <p:cNvPr id="3074" name="Picture 2" descr="C:\Users\SalnikovPS\Desktop\DSC026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0116" y="2971800"/>
            <a:ext cx="4823884" cy="36179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5723801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Презентации ДОУ 2013\Предметно-развивающее пространство ДОУ 2013-2014\DSCN43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69520"/>
            <a:ext cx="3478032" cy="33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F:\Презентации ДОУ 2013\Предметно-развивающее пространство ДОУ 2013-2014\DSCN43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40967"/>
            <a:ext cx="3744416" cy="336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F:\Презентации ДОУ 2013\Предметно-развивающее пространство ДОУ 2013-2014\DSCN43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4136"/>
            <a:ext cx="3431224" cy="275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F:\Презентации ДОУ 2013\Предметно-развивающее пространство ДОУ 2013-2014\DSCN43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4136"/>
            <a:ext cx="3744416" cy="272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8143611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3529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Методический кабинет служит в помощь педагогам и родителям, обеспечен методической, справочной, педагогической и детской литературой. Здесь создан благоприятно-психологический климат для сотрудников и родителей, для развития профессионального уровня педагогов.</a:t>
            </a:r>
          </a:p>
        </p:txBody>
      </p:sp>
      <p:pic>
        <p:nvPicPr>
          <p:cNvPr id="1026" name="Picture 2" descr="F:\DCIM\102MSDCF\DSC006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0184" y="2057400"/>
            <a:ext cx="4368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DCIM\102MSDCF\DSC00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3759201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853664">
            <a:off x="2361335" y="3940988"/>
            <a:ext cx="2845627" cy="242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803429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352928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/>
              <a:t>Нет такой стороны воспитания, на которую</a:t>
            </a:r>
          </a:p>
          <a:p>
            <a:pPr algn="ctr"/>
            <a:r>
              <a:rPr lang="ru-RU" sz="3000" dirty="0"/>
              <a:t>обстановка не оказывала бы влияния,</a:t>
            </a:r>
          </a:p>
          <a:p>
            <a:pPr algn="ctr"/>
            <a:r>
              <a:rPr lang="ru-RU" sz="3000" dirty="0"/>
              <a:t> нет способности, которая  не находилась бы </a:t>
            </a:r>
          </a:p>
          <a:p>
            <a:pPr algn="ctr"/>
            <a:r>
              <a:rPr lang="ru-RU" sz="3000" dirty="0"/>
              <a:t>в прямой зависимости от непосредственно </a:t>
            </a:r>
          </a:p>
          <a:p>
            <a:pPr algn="ctr"/>
            <a:r>
              <a:rPr lang="ru-RU" sz="3000" dirty="0"/>
              <a:t>окружающего ребенка конкретного мира…</a:t>
            </a:r>
          </a:p>
          <a:p>
            <a:pPr algn="ctr"/>
            <a:r>
              <a:rPr lang="ru-RU" sz="3000" dirty="0"/>
              <a:t>Тот, кому удастся создать такую обстановку,</a:t>
            </a:r>
          </a:p>
          <a:p>
            <a:pPr algn="ctr"/>
            <a:r>
              <a:rPr lang="ru-RU" sz="3000" dirty="0"/>
              <a:t> облегчит свой труд в высшей степени. </a:t>
            </a:r>
          </a:p>
          <a:p>
            <a:pPr algn="ctr"/>
            <a:r>
              <a:rPr lang="ru-RU" sz="3000" dirty="0"/>
              <a:t>Среди нее ребенок будет жить – развиваться </a:t>
            </a:r>
          </a:p>
          <a:p>
            <a:pPr algn="ctr"/>
            <a:r>
              <a:rPr lang="ru-RU" sz="3000" dirty="0"/>
              <a:t>собственной самодовлеющей жизнью, </a:t>
            </a:r>
          </a:p>
          <a:p>
            <a:pPr algn="ctr"/>
            <a:r>
              <a:rPr lang="ru-RU" sz="3000" dirty="0"/>
              <a:t>его духовный рост будет совершенствоваться </a:t>
            </a:r>
          </a:p>
          <a:p>
            <a:pPr algn="ctr"/>
            <a:r>
              <a:rPr lang="ru-RU" sz="3000" dirty="0"/>
              <a:t>из самого себя, от природы…</a:t>
            </a:r>
          </a:p>
          <a:p>
            <a:pPr algn="ctr"/>
            <a:endParaRPr lang="ru-RU" sz="3000" i="1" dirty="0"/>
          </a:p>
          <a:p>
            <a:pPr algn="ctr"/>
            <a:r>
              <a:rPr lang="ru-RU" sz="3000" i="1" dirty="0"/>
              <a:t>Е.И. Тихеева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xmlns="" val="403432011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В ДОУ имеется кабинет педагога - психолога, который представляет одно из звеньев единой системы дошкольного учреждения, он предназначен для оказания своевременной квалифицированной консультативно-методической, психологической помощи детям, родителям и педагогам по вопросам развития, обучения, воспитания, адаптации ребенка с проблемами развития.</a:t>
            </a:r>
          </a:p>
        </p:txBody>
      </p:sp>
      <p:pic>
        <p:nvPicPr>
          <p:cNvPr id="5122" name="Picture 2" descr="C:\Users\SalnikovPS\Desktop\DSC026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514600"/>
            <a:ext cx="4343400" cy="3257550"/>
          </a:xfrm>
          <a:prstGeom prst="rect">
            <a:avLst/>
          </a:prstGeom>
          <a:noFill/>
        </p:spPr>
      </p:pic>
      <p:pic>
        <p:nvPicPr>
          <p:cNvPr id="5123" name="Picture 3" descr="C:\Users\SalnikovPS\Desktop\DSC026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28251">
            <a:off x="4648200" y="3333750"/>
            <a:ext cx="4269317" cy="3201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6559826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Медицинский кабинет  оснащен оборудованием, которое соответствует санитарно-гигиеническим требованиям, имеется достаточное количество медикаментов для оказания первой  неотложной помощи, здесь же происходит осмотр детей. </a:t>
            </a:r>
          </a:p>
        </p:txBody>
      </p:sp>
      <p:pic>
        <p:nvPicPr>
          <p:cNvPr id="6146" name="Picture 2" descr="C:\Users\SalnikovPS\Desktop\DSC026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714750"/>
            <a:ext cx="4191000" cy="3143250"/>
          </a:xfrm>
          <a:prstGeom prst="rect">
            <a:avLst/>
          </a:prstGeom>
          <a:noFill/>
        </p:spPr>
      </p:pic>
      <p:pic>
        <p:nvPicPr>
          <p:cNvPr id="6147" name="Picture 3" descr="C:\Users\SalnikovPS\Desktop\DSC026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752600"/>
            <a:ext cx="3657600" cy="2743200"/>
          </a:xfrm>
          <a:prstGeom prst="rect">
            <a:avLst/>
          </a:prstGeom>
          <a:noFill/>
        </p:spPr>
      </p:pic>
      <p:pic>
        <p:nvPicPr>
          <p:cNvPr id="6148" name="Picture 4" descr="C:\Users\SalnikovPS\Desktop\DSC026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1447800"/>
            <a:ext cx="3333750" cy="25003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908800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 самом большом коридоре расположена прекрасная оранжерея, где дошкольники могут познакомится с комнатными растениями, с их строением, правильным уходом. Здесь организовываются выставки детских работ, и совместных работ с родителями. </a:t>
            </a:r>
          </a:p>
          <a:p>
            <a:pPr algn="ctr"/>
            <a:r>
              <a:rPr lang="ru-RU" dirty="0" err="1"/>
              <a:t>Фотогалерея</a:t>
            </a:r>
            <a:r>
              <a:rPr lang="ru-RU" dirty="0"/>
              <a:t> отражает жизнь ДОУ и постоянно обновляется. </a:t>
            </a:r>
          </a:p>
        </p:txBody>
      </p:sp>
      <p:pic>
        <p:nvPicPr>
          <p:cNvPr id="7170" name="Picture 2" descr="https://domoddou39.edumsko.ru/uploads/2000/1499/section/86536/EKSKURSIY/dsc003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4831" y="2000250"/>
            <a:ext cx="3937000" cy="2952750"/>
          </a:xfrm>
          <a:prstGeom prst="rect">
            <a:avLst/>
          </a:prstGeom>
          <a:noFill/>
        </p:spPr>
      </p:pic>
      <p:pic>
        <p:nvPicPr>
          <p:cNvPr id="3074" name="Picture 2" descr="C:\Users\Admin\Desktop\DSC006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835" y="1737976"/>
            <a:ext cx="3286124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DCIM\102MSDCF\DSC006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1897" y="4275550"/>
            <a:ext cx="3169085" cy="237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952811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04317">
            <a:off x="228600" y="304800"/>
            <a:ext cx="3595405" cy="269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F:\DCIM\102MSDCF\DSC006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4149573" cy="311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DCIM\102MSDCF\DSC006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91364">
            <a:off x="5659356" y="4335382"/>
            <a:ext cx="3136138" cy="235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011B3AA-3CA6-45B7-9B98-7B72156E51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304800"/>
            <a:ext cx="3709683" cy="361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21856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42493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/>
              <a:t>При организации предметно-развивающей среды в дошкольном образовательном помещении, на территории детского сада педагоги старались учесть все, что будет способствовать становлению базовых характеристик личности каждого ребенка: закономерности психического развития, показатели здоровья дошкольников, психофизиологические и коммуникативные особенности, уровень общего и речевого развития, а также эмоционально-волевой сферы.</a:t>
            </a:r>
          </a:p>
          <a:p>
            <a:pPr algn="ctr"/>
            <a:r>
              <a:rPr lang="ru-RU" sz="2500" dirty="0"/>
              <a:t>Педагогический коллектив ДОУ не собирается останавливаться на достигнутом. Поиск инновационных подходов к организации предметно-развивающей среды продолжается, главными критериями при этом являются творчество, талант и фантазия.</a:t>
            </a:r>
            <a:endParaRPr lang="ru-RU" sz="25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993294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35292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Предметно-развивающая среда в МАДОУ детском саду «Рябинка» оборудована с учетом возрастных особенностей ребенка. Все элементы среды связаны между собой по содержанию и художественному решению. Мебель соответствует росту и возрасту детей, игрушки-обеспечивают максимальный для данного возраста развивающий эффект. </a:t>
            </a:r>
          </a:p>
          <a:p>
            <a:pPr algn="ctr"/>
            <a:r>
              <a:rPr lang="ru-RU" sz="2800" dirty="0"/>
              <a:t>Предметно-развивающая среда ДОУ соответствует содержанию образовательного процесса, отвечает интересам и потребностям детей, способствует всестороннему развитию, обеспечивает их психическое и эмоциональное благополучие.</a:t>
            </a:r>
          </a:p>
          <a:p>
            <a:pPr algn="ctr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73409411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lnikovPS\Desktop\dsc01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3581400" cy="2684962"/>
          </a:xfrm>
          <a:prstGeom prst="rect">
            <a:avLst/>
          </a:prstGeom>
          <a:noFill/>
        </p:spPr>
      </p:pic>
      <p:pic>
        <p:nvPicPr>
          <p:cNvPr id="1027" name="Picture 3" descr="C:\Users\SalnikovPS\Desktop\DSC061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28600"/>
            <a:ext cx="4933950" cy="3700463"/>
          </a:xfrm>
          <a:prstGeom prst="rect">
            <a:avLst/>
          </a:prstGeom>
          <a:noFill/>
        </p:spPr>
      </p:pic>
      <p:pic>
        <p:nvPicPr>
          <p:cNvPr id="1030" name="Picture 6" descr="C:\Users\SalnikovPS\Desktop\DSC026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124200"/>
            <a:ext cx="4648200" cy="3486150"/>
          </a:xfrm>
          <a:prstGeom prst="rect">
            <a:avLst/>
          </a:prstGeom>
          <a:noFill/>
        </p:spPr>
      </p:pic>
      <p:pic>
        <p:nvPicPr>
          <p:cNvPr id="2" name="Picture 2" descr="G:\ГРУППЫ ПРЕЗЕНТАЦИИ\Общий вид участка победител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026074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6825605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lnikovPS\Desktop\DSC061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14801">
            <a:off x="158751" y="195262"/>
            <a:ext cx="4413249" cy="3309938"/>
          </a:xfrm>
          <a:prstGeom prst="rect">
            <a:avLst/>
          </a:prstGeom>
          <a:noFill/>
        </p:spPr>
      </p:pic>
      <p:pic>
        <p:nvPicPr>
          <p:cNvPr id="2051" name="Picture 3" descr="C:\Users\SalnikovPS\Desktop\DSC061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457200"/>
            <a:ext cx="4191000" cy="5588000"/>
          </a:xfrm>
          <a:prstGeom prst="rect">
            <a:avLst/>
          </a:prstGeom>
          <a:noFill/>
        </p:spPr>
      </p:pic>
      <p:pic>
        <p:nvPicPr>
          <p:cNvPr id="2052" name="Picture 4" descr="C:\Users\SalnikovPS\Desktop\DSC027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20011">
            <a:off x="381000" y="3352800"/>
            <a:ext cx="4191000" cy="3143249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alnikovPS\Desktop\DSC061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228600"/>
            <a:ext cx="4724400" cy="3543300"/>
          </a:xfrm>
          <a:prstGeom prst="rect">
            <a:avLst/>
          </a:prstGeom>
          <a:noFill/>
        </p:spPr>
      </p:pic>
      <p:pic>
        <p:nvPicPr>
          <p:cNvPr id="3076" name="Picture 4" descr="C:\Users\SalnikovPS\Desktop\DSC061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60864">
            <a:off x="311260" y="675194"/>
            <a:ext cx="4438650" cy="3328987"/>
          </a:xfrm>
          <a:prstGeom prst="rect">
            <a:avLst/>
          </a:prstGeom>
          <a:noFill/>
        </p:spPr>
      </p:pic>
      <p:pic>
        <p:nvPicPr>
          <p:cNvPr id="3077" name="Picture 5" descr="C:\Users\SalnikovPS\Desktop\DSC061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3543301"/>
            <a:ext cx="4419600" cy="3314699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3529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Пространство групп организованно в виде хорошо разграниченных зон, оснащенных развивающим материалом. Все предметы доступны детям. Оснащение уголков меняется в соответствии с тематическим планированием образовательного процесса. В групповых комнатах предусмотрено пространство для самостоятельной двигательной активности детей, которая позволяет дошкольникам выбирать для себя интересные занятия, чередовать в течении дня игрушки, пособия.</a:t>
            </a:r>
          </a:p>
        </p:txBody>
      </p:sp>
      <p:pic>
        <p:nvPicPr>
          <p:cNvPr id="31746" name="Picture 2" descr="https://domoddou39.edumsko.ru/uploads/2000/1499/section/86536/EKSKURSIY/dsc003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362200"/>
            <a:ext cx="3733800" cy="2800350"/>
          </a:xfrm>
          <a:prstGeom prst="rect">
            <a:avLst/>
          </a:prstGeom>
          <a:noFill/>
        </p:spPr>
      </p:pic>
      <p:pic>
        <p:nvPicPr>
          <p:cNvPr id="31748" name="Picture 4" descr="https://domoddou39.edumsko.ru/uploads/2000/1499/section/86536/EKSKURSIY/dsc004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352800"/>
            <a:ext cx="4191000" cy="3143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588866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domoddou39.edumsko.ru/uploads/2000/1499/section/86536/EKSKURSIY/dsc004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41604">
            <a:off x="2174065" y="158901"/>
            <a:ext cx="4648200" cy="3486150"/>
          </a:xfrm>
          <a:prstGeom prst="rect">
            <a:avLst/>
          </a:prstGeom>
          <a:noFill/>
        </p:spPr>
      </p:pic>
      <p:pic>
        <p:nvPicPr>
          <p:cNvPr id="30724" name="Picture 4" descr="https://domoddou39.edumsko.ru/uploads/2000/1499/section/86536/EKSKURSIY/dsc006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429000"/>
            <a:ext cx="4267200" cy="3200400"/>
          </a:xfrm>
          <a:prstGeom prst="rect">
            <a:avLst/>
          </a:prstGeom>
          <a:noFill/>
        </p:spPr>
      </p:pic>
      <p:pic>
        <p:nvPicPr>
          <p:cNvPr id="30726" name="Picture 6" descr="https://domoddou39.edumsko.ru/uploads/2000/1499/section/86536/EKSKURSIY/dsc006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93479">
            <a:off x="116716" y="3225657"/>
            <a:ext cx="4318641" cy="32389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4839769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domoddou39.edumsko.ru/uploads/2000/1499/section/86536/EKSKURSIY/dsc006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4267200" cy="3200400"/>
          </a:xfrm>
          <a:prstGeom prst="rect">
            <a:avLst/>
          </a:prstGeom>
          <a:noFill/>
        </p:spPr>
      </p:pic>
      <p:pic>
        <p:nvPicPr>
          <p:cNvPr id="29700" name="Picture 4" descr="https://domoddou39.edumsko.ru/uploads/2000/1499/section/86536/EKSKURSIY/dsc006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009900"/>
            <a:ext cx="4876800" cy="3657600"/>
          </a:xfrm>
          <a:prstGeom prst="rect">
            <a:avLst/>
          </a:prstGeom>
          <a:noFill/>
        </p:spPr>
      </p:pic>
      <p:pic>
        <p:nvPicPr>
          <p:cNvPr id="29702" name="Picture 6" descr="https://domoddou39.edumsko.ru/uploads/2000/1499/section/86536/EKSKURSIY/dsc006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228600"/>
            <a:ext cx="3425825" cy="2569369"/>
          </a:xfrm>
          <a:prstGeom prst="rect">
            <a:avLst/>
          </a:prstGeom>
          <a:noFill/>
        </p:spPr>
      </p:pic>
      <p:pic>
        <p:nvPicPr>
          <p:cNvPr id="29704" name="Picture 8" descr="https://domoddou39.edumsko.ru/uploads/2000/1499/section/86536/EKSKURSIY/dsc003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49541">
            <a:off x="381000" y="3733800"/>
            <a:ext cx="3730625" cy="27979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91271915"/>
      </p:ext>
    </p:extLst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TC101859865[[fn=Порядок]]</Template>
  <TotalTime>501</TotalTime>
  <Words>531</Words>
  <Application>Microsoft Office PowerPoint</Application>
  <PresentationFormat>Экран (4:3)</PresentationFormat>
  <Paragraphs>27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Kilter</vt:lpstr>
      <vt:lpstr>Дошкольное отделение «Рябинка» г.Домодедово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DS39HP</cp:lastModifiedBy>
  <cp:revision>60</cp:revision>
  <dcterms:created xsi:type="dcterms:W3CDTF">2013-11-14T06:48:25Z</dcterms:created>
  <dcterms:modified xsi:type="dcterms:W3CDTF">2024-03-19T12:53:07Z</dcterms:modified>
</cp:coreProperties>
</file>