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9" r:id="rId4"/>
    <p:sldId id="258" r:id="rId5"/>
    <p:sldId id="260" r:id="rId6"/>
    <p:sldId id="267" r:id="rId7"/>
    <p:sldId id="261" r:id="rId8"/>
    <p:sldId id="262" r:id="rId9"/>
    <p:sldId id="264" r:id="rId10"/>
    <p:sldId id="265" r:id="rId11"/>
    <p:sldId id="263" r:id="rId12"/>
    <p:sldId id="269" r:id="rId13"/>
    <p:sldId id="268" r:id="rId14"/>
    <p:sldId id="266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CF637-D250-4102-BE35-0E62A93D1874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9800-1F53-463A-BC39-614074105FA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CF637-D250-4102-BE35-0E62A93D187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9800-1F53-463A-BC39-614074105FA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CF637-D250-4102-BE35-0E62A93D187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9800-1F53-463A-BC39-614074105FA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CF637-D250-4102-BE35-0E62A93D187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9800-1F53-463A-BC39-614074105FA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CF637-D250-4102-BE35-0E62A93D187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9800-1F53-463A-BC39-614074105FA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CF637-D250-4102-BE35-0E62A93D1874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9800-1F53-463A-BC39-614074105FA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CF637-D250-4102-BE35-0E62A93D1874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9800-1F53-463A-BC39-614074105FA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CF637-D250-4102-BE35-0E62A93D1874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9800-1F53-463A-BC39-614074105FA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CF637-D250-4102-BE35-0E62A93D1874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9800-1F53-463A-BC39-614074105FA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CF637-D250-4102-BE35-0E62A93D1874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7289800-1F53-463A-BC39-614074105FA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CF637-D250-4102-BE35-0E62A93D1874}" type="datetimeFigureOut">
              <a:rPr lang="ru-RU" smtClean="0"/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89800-1F53-463A-BC39-614074105FA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D5CF637-D250-4102-BE35-0E62A93D187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E7289800-1F53-463A-BC39-614074105FAC}" type="slidenum">
              <a:rPr lang="ru-RU" smtClean="0"/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345" indent="-3429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2000" i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00150" indent="-2286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400175" indent="-2286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600200" indent="-2286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800225" indent="-2286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5511" y="642363"/>
            <a:ext cx="10080978" cy="1739347"/>
          </a:xfrm>
        </p:spPr>
        <p:txBody>
          <a:bodyPr>
            <a:normAutofit/>
          </a:bodyPr>
          <a:lstStyle/>
          <a:p>
            <a:pPr algn="just"/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ongolian Baiti" panose="03000500000000000000" pitchFamily="66" charset="0"/>
              </a:rPr>
              <a:t>Наставничество является успешным и эффективным методом профессиональной адаптации, применяемым в дошкольном образовательном учреждении, способствующим становлению молодого специалиста. </a:t>
            </a:r>
            <a:endParaRPr lang="ru-RU" sz="3200" dirty="0">
              <a:cs typeface="Mongolian Baiti" panose="03000500000000000000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855" y="2832653"/>
            <a:ext cx="6332289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7914" y="228982"/>
            <a:ext cx="10080978" cy="813904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cs typeface="Mongolian Baiti" panose="03000500000000000000" pitchFamily="66" charset="0"/>
              </a:rPr>
              <a:t>                   Консультации</a:t>
            </a:r>
            <a:endParaRPr lang="ru-RU" sz="4400" dirty="0">
              <a:cs typeface="Mongolian Baiti" panose="03000500000000000000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68" y="111982"/>
            <a:ext cx="3223292" cy="18618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68" y="111982"/>
            <a:ext cx="5316549" cy="3532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402" y="1228235"/>
            <a:ext cx="4911952" cy="3683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450" y="3538743"/>
            <a:ext cx="4911953" cy="3263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67901" y="70311"/>
            <a:ext cx="10080978" cy="813904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cs typeface="Mongolian Baiti" panose="03000500000000000000" pitchFamily="66" charset="0"/>
              </a:rPr>
              <a:t>Беседы</a:t>
            </a:r>
            <a:endParaRPr lang="ru-RU" sz="4400" dirty="0">
              <a:cs typeface="Mongolian Baiti" panose="03000500000000000000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68" y="111982"/>
            <a:ext cx="3223292" cy="18618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68" y="30802"/>
            <a:ext cx="5002216" cy="3323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79" y="957287"/>
            <a:ext cx="6049213" cy="4020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8" b="13121"/>
          <a:stretch>
            <a:fillRect/>
          </a:stretch>
        </p:blipFill>
        <p:spPr>
          <a:xfrm>
            <a:off x="2314222" y="3321733"/>
            <a:ext cx="4334525" cy="3536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12409" y="773718"/>
            <a:ext cx="7919156" cy="813904"/>
          </a:xfrm>
        </p:spPr>
        <p:txBody>
          <a:bodyPr>
            <a:normAutofit fontScale="90000"/>
          </a:bodyPr>
          <a:lstStyle/>
          <a:p>
            <a:pPr algn="r"/>
            <a:r>
              <a:rPr lang="ru-RU" sz="3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конце года наши молодые педагоги выступают с творческим отчетом</a:t>
            </a:r>
            <a:b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400" dirty="0">
              <a:cs typeface="Mongolian Baiti" panose="03000500000000000000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68" y="111982"/>
            <a:ext cx="3223292" cy="18618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660"/>
            <a:ext cx="5630925" cy="3753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66652" y="1999097"/>
            <a:ext cx="4908617" cy="3261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95381" y="3193838"/>
            <a:ext cx="4234111" cy="2813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5511" y="525363"/>
            <a:ext cx="10080978" cy="813904"/>
          </a:xfrm>
        </p:spPr>
        <p:txBody>
          <a:bodyPr>
            <a:normAutofit/>
          </a:bodyPr>
          <a:lstStyle/>
          <a:p>
            <a:pPr algn="r"/>
            <a:endParaRPr lang="ru-RU" sz="4400" dirty="0">
              <a:cs typeface="Mongolian Baiti" panose="03000500000000000000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68" y="111982"/>
            <a:ext cx="3223292" cy="18618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308" y="2483556"/>
            <a:ext cx="5928328" cy="3939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68" y="301899"/>
            <a:ext cx="5498757" cy="3653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480" y="3994742"/>
            <a:ext cx="4146160" cy="2755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5511" y="525363"/>
            <a:ext cx="10080978" cy="813904"/>
          </a:xfrm>
        </p:spPr>
        <p:txBody>
          <a:bodyPr>
            <a:normAutofit/>
          </a:bodyPr>
          <a:lstStyle/>
          <a:p>
            <a:pPr algn="r"/>
            <a:endParaRPr lang="ru-RU" sz="4400" dirty="0">
              <a:cs typeface="Mongolian Baiti" panose="03000500000000000000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68" y="111982"/>
            <a:ext cx="3223292" cy="18618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022" y="304219"/>
            <a:ext cx="8011839" cy="6296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51" y="293511"/>
            <a:ext cx="11483898" cy="63443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30046" y="-565250"/>
            <a:ext cx="9398960" cy="3352800"/>
          </a:xfrm>
        </p:spPr>
        <p:txBody>
          <a:bodyPr/>
          <a:lstStyle/>
          <a:p>
            <a:r>
              <a:rPr lang="ru-RU" sz="6600" dirty="0"/>
              <a:t>Наши педагоги -наставники </a:t>
            </a:r>
            <a:endParaRPr lang="ru-RU" sz="6600" dirty="0"/>
          </a:p>
        </p:txBody>
      </p:sp>
      <p:sp>
        <p:nvSpPr>
          <p:cNvPr id="5" name="TextBox 4"/>
          <p:cNvSpPr txBox="1"/>
          <p:nvPr/>
        </p:nvSpPr>
        <p:spPr>
          <a:xfrm>
            <a:off x="362994" y="199765"/>
            <a:ext cx="111293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В нашем детском саду  сложилась своя система работы с молодыми педагогами.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За каждым молодым педагогом закреплен наставник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" t="7325"/>
          <a:stretch>
            <a:fillRect/>
          </a:stretch>
        </p:blipFill>
        <p:spPr>
          <a:xfrm>
            <a:off x="8918040" y="75572"/>
            <a:ext cx="2245818" cy="31778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683" y="3719237"/>
            <a:ext cx="2245818" cy="31778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5" t="7727" r="30348"/>
          <a:stretch>
            <a:fillRect/>
          </a:stretch>
        </p:blipFill>
        <p:spPr>
          <a:xfrm>
            <a:off x="1135690" y="3728590"/>
            <a:ext cx="2588711" cy="30997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20" y="959515"/>
            <a:ext cx="1900296" cy="28504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1" t="13528" r="37482"/>
          <a:stretch>
            <a:fillRect/>
          </a:stretch>
        </p:blipFill>
        <p:spPr>
          <a:xfrm>
            <a:off x="3942624" y="3728590"/>
            <a:ext cx="2153376" cy="31294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7" t="13733" r="23235" b="43116"/>
          <a:stretch>
            <a:fillRect/>
          </a:stretch>
        </p:blipFill>
        <p:spPr>
          <a:xfrm>
            <a:off x="8788682" y="3681310"/>
            <a:ext cx="2336825" cy="31387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89911" y="3081740"/>
            <a:ext cx="27036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8937807" y="6347351"/>
            <a:ext cx="27036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8599501" y="3282105"/>
            <a:ext cx="2734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Миронова Зоя Ивановна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829889" y="6433144"/>
            <a:ext cx="27036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9242607" y="6652151"/>
            <a:ext cx="27036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224080" y="3208588"/>
            <a:ext cx="20836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Купцалова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Лидия Ивановна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8633007" y="6109978"/>
            <a:ext cx="27036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Васильева Светлана Николаевна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6019350" y="3137716"/>
            <a:ext cx="27036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Жирнова Надежда Ивановна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3503773" y="3105834"/>
            <a:ext cx="27036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Кузьмина Вера Николаевна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1027746" y="6017884"/>
            <a:ext cx="27036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Миттова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Алевтина Владимировна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6579" y="203484"/>
            <a:ext cx="10080978" cy="813904"/>
          </a:xfrm>
        </p:spPr>
        <p:txBody>
          <a:bodyPr>
            <a:normAutofit/>
          </a:bodyPr>
          <a:lstStyle/>
          <a:p>
            <a:pPr algn="r"/>
            <a:endParaRPr lang="ru-RU" sz="4400" dirty="0">
              <a:cs typeface="Mongolian Baiti" panose="03000500000000000000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68" y="111982"/>
            <a:ext cx="3223292" cy="18618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91" y="157733"/>
            <a:ext cx="9296777" cy="654253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6579" y="203484"/>
            <a:ext cx="10080978" cy="813904"/>
          </a:xfrm>
        </p:spPr>
        <p:txBody>
          <a:bodyPr>
            <a:normAutofit/>
          </a:bodyPr>
          <a:lstStyle/>
          <a:p>
            <a:pPr algn="r"/>
            <a:r>
              <a:rPr lang="ru-RU" sz="4400" dirty="0">
                <a:cs typeface="Mongolian Baiti" panose="03000500000000000000" pitchFamily="66" charset="0"/>
              </a:rPr>
              <a:t>Активные формы наставничества</a:t>
            </a:r>
            <a:endParaRPr lang="ru-RU" sz="4400" dirty="0">
              <a:cs typeface="Mongolian Baiti" panose="03000500000000000000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6579" y="4884209"/>
            <a:ext cx="9228201" cy="164592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Педагогически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е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советы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Семинары – практикумы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Дискуссии 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68" y="111982"/>
            <a:ext cx="3223292" cy="18618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1" t="21235" r="8549" b="15206"/>
          <a:stretch>
            <a:fillRect/>
          </a:stretch>
        </p:blipFill>
        <p:spPr>
          <a:xfrm>
            <a:off x="402957" y="1017388"/>
            <a:ext cx="6293556" cy="3223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715" y="2758364"/>
            <a:ext cx="5863328" cy="3896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5112" y="273556"/>
            <a:ext cx="10080978" cy="813904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cs typeface="Mongolian Baiti" panose="03000500000000000000" pitchFamily="66" charset="0"/>
              </a:rPr>
              <a:t>Мастер-классы</a:t>
            </a:r>
            <a:endParaRPr lang="ru-RU" sz="4400" dirty="0">
              <a:cs typeface="Mongolian Baiti" panose="03000500000000000000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68" y="111982"/>
            <a:ext cx="3223292" cy="18618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39" y="1087460"/>
            <a:ext cx="4616801" cy="3067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" t="14511" r="2916" b="9569"/>
          <a:stretch>
            <a:fillRect/>
          </a:stretch>
        </p:blipFill>
        <p:spPr>
          <a:xfrm>
            <a:off x="6453153" y="1085567"/>
            <a:ext cx="5559576" cy="3071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3" r="12263"/>
          <a:stretch>
            <a:fillRect/>
          </a:stretch>
        </p:blipFill>
        <p:spPr>
          <a:xfrm>
            <a:off x="3938696" y="3081139"/>
            <a:ext cx="3546962" cy="3764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5511" y="430090"/>
            <a:ext cx="10080978" cy="813904"/>
          </a:xfrm>
        </p:spPr>
        <p:txBody>
          <a:bodyPr>
            <a:normAutofit/>
          </a:bodyPr>
          <a:lstStyle/>
          <a:p>
            <a:pPr algn="r"/>
            <a:r>
              <a:rPr lang="ru-RU" sz="4400" dirty="0">
                <a:cs typeface="Mongolian Baiti" panose="03000500000000000000" pitchFamily="66" charset="0"/>
              </a:rPr>
              <a:t>Обучающие семинары</a:t>
            </a:r>
            <a:endParaRPr lang="ru-RU" sz="4400" dirty="0">
              <a:cs typeface="Mongolian Baiti" panose="03000500000000000000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68" y="111982"/>
            <a:ext cx="3223292" cy="18618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85" y="591992"/>
            <a:ext cx="5016170" cy="3333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225" y="1243994"/>
            <a:ext cx="5647539" cy="3858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3" t="25138" r="14568"/>
          <a:stretch>
            <a:fillRect/>
          </a:stretch>
        </p:blipFill>
        <p:spPr>
          <a:xfrm>
            <a:off x="2293491" y="3113278"/>
            <a:ext cx="4772155" cy="355786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01243" y="525363"/>
            <a:ext cx="8568267" cy="813904"/>
          </a:xfrm>
        </p:spPr>
        <p:txBody>
          <a:bodyPr>
            <a:normAutofit fontScale="90000"/>
          </a:bodyPr>
          <a:lstStyle/>
          <a:p>
            <a:pPr algn="r"/>
            <a:r>
              <a:rPr lang="ru-RU" sz="4400" dirty="0">
                <a:cs typeface="Mongolian Baiti" panose="03000500000000000000" pitchFamily="66" charset="0"/>
              </a:rPr>
              <a:t>Посещение и анализ занятий опытных педагогов </a:t>
            </a:r>
            <a:endParaRPr lang="ru-RU" sz="4400" dirty="0">
              <a:cs typeface="Mongolian Baiti" panose="03000500000000000000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68" y="111982"/>
            <a:ext cx="3223292" cy="18618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704" y="1572148"/>
            <a:ext cx="4602882" cy="3058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5" y="751817"/>
            <a:ext cx="5304227" cy="3524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1"/>
          <a:stretch>
            <a:fillRect/>
          </a:stretch>
        </p:blipFill>
        <p:spPr>
          <a:xfrm>
            <a:off x="3214087" y="3221098"/>
            <a:ext cx="4504755" cy="3416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02796" y="0"/>
            <a:ext cx="6155027" cy="813904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cs typeface="Mongolian Baiti" panose="03000500000000000000" pitchFamily="66" charset="0"/>
              </a:rPr>
              <a:t>      Участие в конкурсах</a:t>
            </a:r>
            <a:endParaRPr lang="ru-RU" sz="4400" dirty="0">
              <a:cs typeface="Mongolian Baiti" panose="03000500000000000000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5139" y="5566074"/>
            <a:ext cx="8687802" cy="1645920"/>
          </a:xfrm>
        </p:spPr>
        <p:txBody>
          <a:bodyPr>
            <a:normAutofit/>
          </a:bodyPr>
          <a:lstStyle/>
          <a:p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68" y="111982"/>
            <a:ext cx="3223292" cy="18618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55"/>
          <a:stretch>
            <a:fillRect/>
          </a:stretch>
        </p:blipFill>
        <p:spPr>
          <a:xfrm>
            <a:off x="418793" y="2743199"/>
            <a:ext cx="3525041" cy="3758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20905" r="17021" b="9586"/>
          <a:stretch>
            <a:fillRect/>
          </a:stretch>
        </p:blipFill>
        <p:spPr>
          <a:xfrm>
            <a:off x="3529560" y="734554"/>
            <a:ext cx="4628296" cy="3678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151" y="3305811"/>
            <a:ext cx="4383710" cy="3380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rgbClr val="000000"/>
      </a:dk1>
      <a:lt1>
        <a:srgbClr val="FFFFFF"/>
      </a:lt1>
      <a:dk2>
        <a:srgbClr val="303034"/>
      </a:dk2>
      <a:lt2>
        <a:srgbClr val="DFDFE4"/>
      </a:lt2>
      <a:accent1>
        <a:srgbClr val="00AEEF"/>
      </a:accent1>
      <a:accent2>
        <a:srgbClr val="8CC600"/>
      </a:accent2>
      <a:accent3>
        <a:srgbClr val="FFBE00"/>
      </a:accent3>
      <a:accent4>
        <a:srgbClr val="FF0097"/>
      </a:accent4>
      <a:accent5>
        <a:srgbClr val="0071BC"/>
      </a:accent5>
      <a:accent6>
        <a:srgbClr val="FF8600"/>
      </a:accent6>
      <a:hlink>
        <a:srgbClr val="2424F0"/>
      </a:hlink>
      <a:folHlink>
        <a:srgbClr val="808080"/>
      </a:folHlink>
    </a:clrScheme>
    <a:fontScheme name="Метрополи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>
    <a:txDef>
      <a:spPr>
        <a:noFill/>
      </a:spPr>
      <a:bodyPr wrap="square">
        <a:spAutoFit/>
      </a:bodyPr>
      <a:lstStyle>
        <a:defPPr algn="l">
          <a:defRPr sz="1800" dirty="0">
            <a:effectLst/>
            <a:latin typeface="Times New Roman" panose="02020603050405020304" pitchFamily="18" charset="0"/>
            <a:ea typeface="Calibri" panose="020F0502020204030204" pitchFamily="34" charset="0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Метрополия</Template>
  <TotalTime>0</TotalTime>
  <Words>780</Words>
  <Application>WPS Presentation</Application>
  <PresentationFormat>Широкоэкранный</PresentationFormat>
  <Paragraphs>47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4" baseType="lpstr">
      <vt:lpstr>Arial</vt:lpstr>
      <vt:lpstr>SimSun</vt:lpstr>
      <vt:lpstr>Wingdings</vt:lpstr>
      <vt:lpstr>Times New Roman</vt:lpstr>
      <vt:lpstr>Calibri</vt:lpstr>
      <vt:lpstr>Mongolian Baiti</vt:lpstr>
      <vt:lpstr>Calibri Light</vt:lpstr>
      <vt:lpstr>Microsoft YaHei</vt:lpstr>
      <vt:lpstr>Arial Unicode MS</vt:lpstr>
      <vt:lpstr>Метрополия</vt:lpstr>
      <vt:lpstr>Наставничество является успешным и эффективным методом профессиональной адаптации, применяемым в дошкольном образовательном учреждении, способствующим становлению молодого специалиста. </vt:lpstr>
      <vt:lpstr>PowerPoint 演示文稿</vt:lpstr>
      <vt:lpstr>Наши педагоги -наставники </vt:lpstr>
      <vt:lpstr>PowerPoint 演示文稿</vt:lpstr>
      <vt:lpstr>Активные формы наставничества</vt:lpstr>
      <vt:lpstr>Мастер-классы</vt:lpstr>
      <vt:lpstr>Обучающие семинары</vt:lpstr>
      <vt:lpstr>Посещение и анализ занятий опытных педагогов </vt:lpstr>
      <vt:lpstr>      Участие в конкурсах</vt:lpstr>
      <vt:lpstr>                   Консультации</vt:lpstr>
      <vt:lpstr>Беседы</vt:lpstr>
      <vt:lpstr>В конце года наши молодые педагоги выступают с творческим отчетом 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Наставничество является успешным и эффективным методом профессиональной адаптации, применяемым в дошкольном образовательном учреждении, способствующим становлению молодого специалиста. </dc:title>
  <dc:creator>Metod</dc:creator>
  <cp:lastModifiedBy>korwi LYHnd</cp:lastModifiedBy>
  <cp:revision>9</cp:revision>
  <dcterms:created xsi:type="dcterms:W3CDTF">2024-02-06T11:11:00Z</dcterms:created>
  <dcterms:modified xsi:type="dcterms:W3CDTF">2024-02-07T10:59:21Z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77AA3D6AA322450080288F9254FE2891_12</vt:lpwstr>
  </property>
  <property fmtid="{D5CDD505-2E9C-101B-9397-08002B2CF9AE}" pid="3" name="KSOProductBuildVer">
    <vt:lpwstr>1049-12.2.0.13431</vt:lpwstr>
  </property>
</Properties>
</file>