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0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8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14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1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32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04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7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49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15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39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BBE4A-DBBD-4EEF-975D-B13BE9C1D43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86B13-FB52-4C01-A1E1-DA07D3D2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3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rot="20979388">
            <a:off x="233826" y="1007214"/>
            <a:ext cx="10938335" cy="2160153"/>
          </a:xfrm>
        </p:spPr>
        <p:txBody>
          <a:bodyPr>
            <a:normAutofit/>
          </a:bodyPr>
          <a:lstStyle/>
          <a:p>
            <a:r>
              <a:rPr lang="ru-RU" sz="9600" b="1" i="1" dirty="0" smtClean="0">
                <a:solidFill>
                  <a:srgbClr val="002060"/>
                </a:solidFill>
              </a:rPr>
              <a:t>Группа «Улыбка»</a:t>
            </a:r>
            <a:endParaRPr lang="ru-RU" sz="9600" b="1" i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5864" y="4763591"/>
            <a:ext cx="4615542" cy="661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002060"/>
                </a:solidFill>
              </a:rPr>
              <a:t>Подготовили воспитатели: Бирюкова А.В. Бурова В.В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1033564">
            <a:off x="2450897" y="1734681"/>
            <a:ext cx="3092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</a:rPr>
              <a:t>Старшая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"/>
    </mc:Choice>
    <mc:Fallback xmlns="">
      <p:transition spd="slow" advTm="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9554" y="1062446"/>
            <a:ext cx="4789715" cy="628242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rgbClr val="002060"/>
                </a:solidFill>
              </a:rPr>
              <a:t>Там и книжки, и игрушки, Там любимые друзья, Мои верные подружки, Мне без них никак нельзя!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7" y="2896052"/>
            <a:ext cx="4079241" cy="3059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516" y="1820089"/>
            <a:ext cx="3873331" cy="4079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5" y="1376567"/>
            <a:ext cx="4004309" cy="4275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20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3" y="2299062"/>
            <a:ext cx="3906037" cy="4084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46" y="2491350"/>
            <a:ext cx="4751977" cy="3563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1474" y="365125"/>
            <a:ext cx="7722325" cy="132556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Наша группа дружная –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Умная, послушная,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Песни </a:t>
            </a:r>
            <a:r>
              <a:rPr lang="ru-RU" sz="2800" b="1" dirty="0" err="1" smtClean="0">
                <a:solidFill>
                  <a:srgbClr val="002060"/>
                </a:solidFill>
              </a:rPr>
              <a:t>распевальная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И очень рисовальная.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31" y="687977"/>
            <a:ext cx="4126909" cy="405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81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6092" y="226423"/>
            <a:ext cx="10763794" cy="4415246"/>
          </a:xfrm>
          <a:scene3d>
            <a:camera prst="perspectiveContrastingRightFacing"/>
            <a:lightRig rig="threePt" dir="t"/>
          </a:scene3d>
        </p:spPr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9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0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520" y="243839"/>
            <a:ext cx="7828280" cy="1300481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От улыбки станет всем теплей -</a:t>
            </a:r>
            <a:b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И слону и даже маленькой улитке...</a:t>
            </a:r>
            <a:b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Так пускай повсюду на земле,</a:t>
            </a:r>
            <a:b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Будто лампочки, включаются улыбки!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0">
            <a:off x="7642851" y="1802671"/>
            <a:ext cx="3584122" cy="4778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063">
            <a:off x="947720" y="1804940"/>
            <a:ext cx="2545956" cy="3450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478">
            <a:off x="3478133" y="3051188"/>
            <a:ext cx="4230262" cy="3172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91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"/>
    </mc:Choice>
    <mc:Fallback xmlns="">
      <p:transition spd="slow" advTm="330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62961" y="-15667"/>
            <a:ext cx="4613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У меня свои заботы Начинаются с утра. Детский сад – моя работа И учёба, и игра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874">
            <a:off x="307869" y="2292657"/>
            <a:ext cx="4664726" cy="3498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233">
            <a:off x="6051682" y="4513964"/>
            <a:ext cx="5780144" cy="1916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36" y="1463943"/>
            <a:ext cx="3942825" cy="2957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55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6"/>
    </mc:Choice>
    <mc:Fallback xmlns="">
      <p:transition spd="slow" advTm="297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1018903"/>
            <a:ext cx="5399314" cy="7576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>
                <a:solidFill>
                  <a:srgbClr val="002060"/>
                </a:solidFill>
              </a:rPr>
              <a:t>Я сегодня просыпаюсь В сад любимый собираюсь Воспитатели там ждут, Завтрак нянечки несут.</a:t>
            </a:r>
            <a:br>
              <a:rPr lang="ru-RU" sz="3100" b="1" i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21377" b="7597"/>
          <a:stretch/>
        </p:blipFill>
        <p:spPr>
          <a:xfrm rot="226192">
            <a:off x="7413364" y="1850893"/>
            <a:ext cx="4684648" cy="3013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14765" r="45501" b="12072"/>
          <a:stretch/>
        </p:blipFill>
        <p:spPr>
          <a:xfrm>
            <a:off x="4239828" y="2283622"/>
            <a:ext cx="3325991" cy="4377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1"/>
          <a:stretch/>
        </p:blipFill>
        <p:spPr>
          <a:xfrm>
            <a:off x="374468" y="2137478"/>
            <a:ext cx="4109200" cy="2877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83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"/>
    </mc:Choice>
    <mc:Fallback xmlns="">
      <p:transition spd="slow" advTm="379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5017" y="1323703"/>
            <a:ext cx="4476206" cy="357051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rgbClr val="002060"/>
                </a:solidFill>
              </a:rPr>
              <a:t>Весело в саду у нас, Здесь проводим время класс! Здесь с друзьями мы играем, Веселимся и гуляем.</a:t>
            </a:r>
            <a:br>
              <a:rPr lang="ru-RU" sz="3100" b="1" i="1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191">
            <a:off x="269966" y="2020388"/>
            <a:ext cx="4325256" cy="3243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06" y="1766761"/>
            <a:ext cx="3451317" cy="4601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777">
            <a:off x="7898674" y="2382872"/>
            <a:ext cx="4180113" cy="3135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84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7"/>
    </mc:Choice>
    <mc:Fallback xmlns="">
      <p:transition spd="slow" advTm="328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1474" y="1001487"/>
            <a:ext cx="4328160" cy="957942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Детки в садике живут, Здесь играют и поют, Здесь друзей себе находят, На прогулку с ними ходят.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9" y="2044335"/>
            <a:ext cx="3910149" cy="2932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523310"/>
            <a:ext cx="4571999" cy="342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3" y="2873828"/>
            <a:ext cx="4302035" cy="3226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69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5"/>
    </mc:Choice>
    <mc:Fallback xmlns="">
      <p:transition spd="slow" advTm="446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6309" y="1158240"/>
            <a:ext cx="4528457" cy="532448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Мы рисуем и читаем, Лепим,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пазлы</a:t>
            </a:r>
            <a:r>
              <a:rPr lang="ru-RU" sz="2800" b="1" i="1" dirty="0" smtClean="0">
                <a:solidFill>
                  <a:srgbClr val="002060"/>
                </a:solidFill>
              </a:rPr>
              <a:t> собираем</a:t>
            </a:r>
            <a:r>
              <a:rPr lang="ru-RU" sz="2800" b="1" i="1" dirty="0">
                <a:solidFill>
                  <a:srgbClr val="002060"/>
                </a:solidFill>
              </a:rPr>
              <a:t>, Шумно, весело в саду Завтра я опять приду!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548">
            <a:off x="406400" y="3143795"/>
            <a:ext cx="4661987" cy="3496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26" y="339634"/>
            <a:ext cx="3338669" cy="4319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655">
            <a:off x="4383078" y="3676412"/>
            <a:ext cx="5529286" cy="2866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48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5"/>
    </mc:Choice>
    <mc:Fallback xmlns="">
      <p:transition spd="slow" advTm="66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2136" y="1021947"/>
            <a:ext cx="8395063" cy="1050693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rgbClr val="002060"/>
                </a:solidFill>
              </a:rPr>
              <a:t>Кто с зарядкой дружит смело,</a:t>
            </a:r>
            <a:br>
              <a:rPr lang="ru-RU" sz="3100" b="1" i="1" dirty="0">
                <a:solidFill>
                  <a:srgbClr val="002060"/>
                </a:solidFill>
              </a:rPr>
            </a:br>
            <a:r>
              <a:rPr lang="ru-RU" sz="3100" b="1" i="1" dirty="0">
                <a:solidFill>
                  <a:srgbClr val="002060"/>
                </a:solidFill>
              </a:rPr>
              <a:t>Кто с утра прогонит лень,</a:t>
            </a:r>
            <a:br>
              <a:rPr lang="ru-RU" sz="3100" b="1" i="1" dirty="0">
                <a:solidFill>
                  <a:srgbClr val="002060"/>
                </a:solidFill>
              </a:rPr>
            </a:br>
            <a:r>
              <a:rPr lang="ru-RU" sz="3100" b="1" i="1" dirty="0">
                <a:solidFill>
                  <a:srgbClr val="002060"/>
                </a:solidFill>
              </a:rPr>
              <a:t>Будет смелым и умелым,</a:t>
            </a:r>
            <a:br>
              <a:rPr lang="ru-RU" sz="3100" b="1" i="1" dirty="0">
                <a:solidFill>
                  <a:srgbClr val="002060"/>
                </a:solidFill>
              </a:rPr>
            </a:br>
            <a:r>
              <a:rPr lang="ru-RU" sz="3100" b="1" i="1" dirty="0">
                <a:solidFill>
                  <a:srgbClr val="002060"/>
                </a:solidFill>
              </a:rPr>
              <a:t>И веселым целый день.</a:t>
            </a:r>
            <a:br>
              <a:rPr lang="ru-RU" sz="3100" b="1" i="1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615">
            <a:off x="298328" y="2742961"/>
            <a:ext cx="4909398" cy="3679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89296"/>
            <a:ext cx="2952206" cy="2902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b="8375"/>
          <a:stretch/>
        </p:blipFill>
        <p:spPr>
          <a:xfrm>
            <a:off x="6589487" y="3567849"/>
            <a:ext cx="4063997" cy="309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93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"/>
    </mc:Choice>
    <mc:Fallback xmlns="">
      <p:transition spd="slow" advTm="94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5680" y="1201783"/>
            <a:ext cx="5077098" cy="470263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Солнца лучики стучатся В окна с самого утра, Значит нужно просыпаться, Встать с кроватки нам пора.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28051" r="20057" b="-1581"/>
          <a:stretch/>
        </p:blipFill>
        <p:spPr>
          <a:xfrm rot="21355357">
            <a:off x="236517" y="2699122"/>
            <a:ext cx="3166157" cy="3853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0"/>
          <a:stretch/>
        </p:blipFill>
        <p:spPr>
          <a:xfrm rot="170285">
            <a:off x="3319369" y="1931547"/>
            <a:ext cx="3563211" cy="2992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3798" r="146"/>
          <a:stretch/>
        </p:blipFill>
        <p:spPr>
          <a:xfrm>
            <a:off x="8161402" y="1201783"/>
            <a:ext cx="3874074" cy="304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r="-377" b="10241"/>
          <a:stretch/>
        </p:blipFill>
        <p:spPr>
          <a:xfrm rot="5400000">
            <a:off x="6059806" y="3713312"/>
            <a:ext cx="3245577" cy="2940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95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149</Words>
  <Application>Microsoft Office PowerPoint</Application>
  <PresentationFormat>Широкоэкранный</PresentationFormat>
  <Paragraphs>14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Группа «Улыбка»</vt:lpstr>
      <vt:lpstr>От улыбки станет всем теплей - И слону и даже маленькой улитке... Так пускай повсюду на земле, Будто лампочки, включаются улыбки!</vt:lpstr>
      <vt:lpstr>У меня свои заботы Начинаются с утра. Детский сад – моя работа И учёба, и игра.  </vt:lpstr>
      <vt:lpstr>Я сегодня просыпаюсь В сад любимый собираюсь Воспитатели там ждут, Завтрак нянечки несут.  </vt:lpstr>
      <vt:lpstr>Весело в саду у нас, Здесь проводим время класс! Здесь с друзьями мы играем, Веселимся и гуляем.  </vt:lpstr>
      <vt:lpstr>Детки в садике живут, Здесь играют и поют, Здесь друзей себе находят, На прогулку с ними ходят.  </vt:lpstr>
      <vt:lpstr> Мы рисуем и читаем, Лепим, пазлы собираем, Шумно, весело в саду Завтра я опять приду!  </vt:lpstr>
      <vt:lpstr>Кто с зарядкой дружит смело, Кто с утра прогонит лень, Будет смелым и умелым, И веселым целый день.  </vt:lpstr>
      <vt:lpstr>Солнца лучики стучатся В окна с самого утра, Значит нужно просыпаться, Встать с кроватки нам пора.  </vt:lpstr>
      <vt:lpstr>Там и книжки, и игрушки, Там любимые друзья, Мои верные подружки, Мне без них никак нельзя!  </vt:lpstr>
      <vt:lpstr>Наша группа дружная – Умная, послушная, Песни распевальная И очень рисовальная.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«Улыбка»</dc:title>
  <dc:creator>Пользователь Windows</dc:creator>
  <cp:lastModifiedBy>Пользователь Windows</cp:lastModifiedBy>
  <cp:revision>35</cp:revision>
  <dcterms:created xsi:type="dcterms:W3CDTF">2022-02-03T05:05:00Z</dcterms:created>
  <dcterms:modified xsi:type="dcterms:W3CDTF">2024-03-12T04:29:55Z</dcterms:modified>
</cp:coreProperties>
</file>