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9" r:id="rId5"/>
    <p:sldId id="295" r:id="rId6"/>
    <p:sldId id="296" r:id="rId7"/>
    <p:sldId id="298" r:id="rId8"/>
    <p:sldId id="263" r:id="rId9"/>
    <p:sldId id="265" r:id="rId10"/>
    <p:sldId id="297" r:id="rId11"/>
    <p:sldId id="299" r:id="rId12"/>
    <p:sldId id="264" r:id="rId13"/>
    <p:sldId id="271" r:id="rId14"/>
    <p:sldId id="272" r:id="rId15"/>
    <p:sldId id="270" r:id="rId16"/>
    <p:sldId id="273" r:id="rId17"/>
    <p:sldId id="291" r:id="rId18"/>
    <p:sldId id="277" r:id="rId19"/>
    <p:sldId id="274" r:id="rId20"/>
    <p:sldId id="281" r:id="rId21"/>
    <p:sldId id="278" r:id="rId22"/>
    <p:sldId id="279" r:id="rId23"/>
    <p:sldId id="276" r:id="rId24"/>
    <p:sldId id="280" r:id="rId25"/>
    <p:sldId id="282" r:id="rId26"/>
    <p:sldId id="283" r:id="rId27"/>
    <p:sldId id="284" r:id="rId28"/>
    <p:sldId id="285" r:id="rId29"/>
    <p:sldId id="286" r:id="rId30"/>
    <p:sldId id="288" r:id="rId31"/>
    <p:sldId id="289" r:id="rId32"/>
    <p:sldId id="290" r:id="rId33"/>
    <p:sldId id="262" r:id="rId34"/>
    <p:sldId id="293" r:id="rId35"/>
    <p:sldId id="294" r:id="rId36"/>
    <p:sldId id="275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D9C0"/>
    <a:srgbClr val="CAC99A"/>
    <a:srgbClr val="283F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 varScale="1">
        <p:scale>
          <a:sx n="66" d="100"/>
          <a:sy n="66" d="100"/>
        </p:scale>
        <p:origin x="-124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1A599-F1CA-44F4-B48B-1ED2BDBE1C4A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121D1B4-FDF1-46FD-B11E-761B83214E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1A599-F1CA-44F4-B48B-1ED2BDBE1C4A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1D1B4-FDF1-46FD-B11E-761B83214E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1A599-F1CA-44F4-B48B-1ED2BDBE1C4A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1D1B4-FDF1-46FD-B11E-761B83214E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1A599-F1CA-44F4-B48B-1ED2BDBE1C4A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121D1B4-FDF1-46FD-B11E-761B83214E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1A599-F1CA-44F4-B48B-1ED2BDBE1C4A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1D1B4-FDF1-46FD-B11E-761B83214E7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1A599-F1CA-44F4-B48B-1ED2BDBE1C4A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1D1B4-FDF1-46FD-B11E-761B83214E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1A599-F1CA-44F4-B48B-1ED2BDBE1C4A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121D1B4-FDF1-46FD-B11E-761B83214E7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1A599-F1CA-44F4-B48B-1ED2BDBE1C4A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1D1B4-FDF1-46FD-B11E-761B83214E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1A599-F1CA-44F4-B48B-1ED2BDBE1C4A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1D1B4-FDF1-46FD-B11E-761B83214E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1A599-F1CA-44F4-B48B-1ED2BDBE1C4A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1D1B4-FDF1-46FD-B11E-761B83214E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1A599-F1CA-44F4-B48B-1ED2BDBE1C4A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1D1B4-FDF1-46FD-B11E-761B83214E7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261A599-F1CA-44F4-B48B-1ED2BDBE1C4A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121D1B4-FDF1-46FD-B11E-761B83214E7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C228218-1D01-4EC3-97ED-00F2B39A10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4" r="15076"/>
          <a:stretch/>
        </p:blipFill>
        <p:spPr>
          <a:xfrm>
            <a:off x="0" y="-3"/>
            <a:ext cx="2546178" cy="197911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772E0E2-E443-464B-A222-A78C598E1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689" y="638827"/>
            <a:ext cx="4761586" cy="496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A816C0-BEF4-46AF-9FF5-17C443644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3480" y="1979111"/>
            <a:ext cx="1710520" cy="737843"/>
          </a:xfrm>
        </p:spPr>
        <p:txBody>
          <a:bodyPr>
            <a:noAutofit/>
          </a:bodyPr>
          <a:lstStyle/>
          <a:p>
            <a:r>
              <a:rPr lang="ru-RU" sz="16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город-курорт</a:t>
            </a:r>
            <a:br>
              <a:rPr lang="ru-RU" sz="16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16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ПЯТИГОРСК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BEF4DCC2-6BAC-403A-AE36-4A0FAB11E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66" y="5599423"/>
            <a:ext cx="8161432" cy="9972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F3538C81-9A02-4D14-9F96-F0249F4DC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177" y="88646"/>
            <a:ext cx="1569566" cy="189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60FD16B-5145-4CD9-B53A-198678872DC7}"/>
              </a:ext>
            </a:extLst>
          </p:cNvPr>
          <p:cNvSpPr/>
          <p:nvPr/>
        </p:nvSpPr>
        <p:spPr>
          <a:xfrm>
            <a:off x="1811787" y="416492"/>
            <a:ext cx="5651390" cy="59325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291946"/>
              </a:avLst>
            </a:prstTxWarp>
            <a:spAutoFit/>
          </a:bodyPr>
          <a:lstStyle/>
          <a:p>
            <a:pPr algn="ctr"/>
            <a:r>
              <a:rPr lang="ru-RU" sz="20000" b="1" cap="none" spc="0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МУНИЦИПАЛЬНОЕ БЮДЖЕТНОЕ </a:t>
            </a:r>
            <a:r>
              <a:rPr lang="ru-RU" sz="20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ДОШКОЛЬНОЕ</a:t>
            </a:r>
            <a:r>
              <a:rPr lang="ru-RU" sz="20000" b="1" cap="none" spc="0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ОБРАЗОВАТЕЛЬНОЕ</a:t>
            </a:r>
            <a:r>
              <a:rPr lang="ru-RU" sz="20000" b="1" cap="none" spc="0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УЧРЕЖДЕНИЕ ДЕТСКИЙ САД № 26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1D6E8B2-56A4-4AD2-BD69-AF83252C9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3456" y="1149206"/>
            <a:ext cx="4318465" cy="415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6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6914"/>
            <a:ext cx="8686800" cy="84124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Хроники  настоящего…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7" name="Picture 2" descr="C:\Users\Светлана\Desktop\ЛАУРА\1. ОБРАЗЦОВЫЙ САД 2024\4. Развитие у детей социально-личностных качеств\уход за растениями\IMG-20240312-WA0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48" y="1001485"/>
            <a:ext cx="2089852" cy="347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Светлана\Desktop\ЛАУРА\1. ОБРАЗЦОВЫЙ САД 2024\4. Развитие у детей социально-личностных качеств\ПДД\attachment (6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703" y="3072527"/>
            <a:ext cx="3165726" cy="237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Светлана\Desktop\ЛАУРА\1. ОБРАЗЦОВЫЙ САД 2024\4. Развитие у детей социально-личностных качеств\ПДД\attachment (49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354" y="1001485"/>
            <a:ext cx="3530187" cy="198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Светлана\Desktop\ЛАУРА\1. ОБРАЗЦОВЫЙ САД 2024\4. Развитие у детей социально-личностных качеств\ПДД\attachment (13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8" y="1136952"/>
            <a:ext cx="2507343" cy="33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Светлана\Desktop\ЛАУРА\1. ОБРАЗЦОВЫЙ САД 2024\1. УКРЕПЛЕНИЕ ЗДОРОВЬЯ\attachment (3)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63" y="4766809"/>
            <a:ext cx="3565791" cy="200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Светлана\Desktop\ЛАУРА\1. ОБРАЗЦОВЫЙ САД 2024\4. Развитие у детей социально-личностных качеств\субботник\IMG_20240312_153458_944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514" y="4770210"/>
            <a:ext cx="3711627" cy="208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95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Светлана\Desktop\ЛАУРА\1. ОБРАЗЦОВЫЙ САД 2024\1. УКРЕПЛЕНИЕ ЗДОРОВЬЯ\attachment (7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20" y="4139711"/>
            <a:ext cx="4447664" cy="249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Светлана\Desktop\ЛАУРА\1. ОБРАЗЦОВЫЙ САД 2024\2. Интеллектуальное развитие детей\по дороге знаний\attachment (3)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5" y="188190"/>
            <a:ext cx="3329990" cy="249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Светлана\Desktop\ЛАУРА\1. ОБРАЗЦОВЫЙ САД 2024\2. Интеллектуальное развитие детей\по дороге знаний\attachment (1)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19585"/>
          <a:stretch/>
        </p:blipFill>
        <p:spPr bwMode="auto">
          <a:xfrm>
            <a:off x="5597918" y="188190"/>
            <a:ext cx="3359151" cy="290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Светлана\Desktop\ЛАУРА\1. ОБРАЗЦОВЫЙ САД 2024\attachment (1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5" y="3995540"/>
            <a:ext cx="3523343" cy="264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Светлана\Desktop\ЛАУРА\1. ОБРАЗЦОВЫЙ САД 2024\attachment (14)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240" y="1117598"/>
            <a:ext cx="2435678" cy="3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9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"/>
          <a:stretch/>
        </p:blipFill>
        <p:spPr bwMode="auto">
          <a:xfrm>
            <a:off x="203200" y="1091510"/>
            <a:ext cx="8781143" cy="4757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7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 rot="6953469">
            <a:off x="5149066" y="3640529"/>
            <a:ext cx="4313841" cy="345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DB3F4F7-AA17-4A59-B572-71DB1C21FF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84671" y="3649346"/>
            <a:ext cx="1738679" cy="4678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DB3F4F7-AA17-4A59-B572-71DB1C21FF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35352" y="3649348"/>
            <a:ext cx="1738676" cy="46786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DB3F4F7-AA17-4A59-B572-71DB1C21FF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38"/>
          <a:stretch/>
        </p:blipFill>
        <p:spPr>
          <a:xfrm rot="16200000">
            <a:off x="708809" y="4410515"/>
            <a:ext cx="1738676" cy="3156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" y="14292"/>
            <a:ext cx="89843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mbria Math" pitchFamily="18" charset="0"/>
              </a:rPr>
              <a:t>Вас 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mbria Math" pitchFamily="18" charset="0"/>
              </a:rPr>
              <a:t> приветствует  дружный  </a:t>
            </a:r>
            <a:r>
              <a:rPr lang="ru-RU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mbria Math" pitchFamily="18" charset="0"/>
              </a:rPr>
              <a:t>педагогичекий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mbria Math" pitchFamily="18" charset="0"/>
              </a:rPr>
              <a:t>  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mbria Math" pitchFamily="18" charset="0"/>
              </a:rPr>
              <a:t>коллектив 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mbria Math" pitchFamily="18" charset="0"/>
              </a:rPr>
              <a:t>  </a:t>
            </a:r>
          </a:p>
          <a:p>
            <a:pPr algn="ctr">
              <a:spcBef>
                <a:spcPts val="0"/>
              </a:spcBef>
            </a:pP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mbria Math" pitchFamily="18" charset="0"/>
              </a:rPr>
              <a:t>«Аленького цветочка»</a:t>
            </a:r>
            <a:endParaRPr lang="ru-RU" sz="3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8390" y="5084549"/>
            <a:ext cx="1696356" cy="159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60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заведующий: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281714" y="1335314"/>
            <a:ext cx="4862286" cy="472440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Махова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Лаура Мухамедовна,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Возраст : 43 года.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Образование: высшее-педагогическое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Педагогический стаж работы: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26 лет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Стаж   руководящей работы 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16 лет.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соответствие занимаемой должности.</a:t>
            </a:r>
          </a:p>
          <a:p>
            <a:pPr marL="0" indent="0">
              <a:spcBef>
                <a:spcPts val="0"/>
              </a:spcBef>
              <a:buNone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C:\Users\Светлана\Desktop\ЛАУРА\1. ОБРАЗЦОВЫЙ САД 2024\Фото коллектива\_DSC0025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5" y="1223249"/>
            <a:ext cx="3458504" cy="517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3167" y="5261429"/>
            <a:ext cx="1696356" cy="159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21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122057" y="1237343"/>
            <a:ext cx="5021943" cy="493122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Старший воспитатель: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Чуканова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Светлана Ивановна,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Возраст :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55 лет.</a:t>
            </a:r>
            <a:endParaRPr lang="ru-RU" sz="3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Образование: </a:t>
            </a:r>
            <a:endParaRPr lang="ru-RU" sz="3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высшее-педагогическое</a:t>
            </a:r>
            <a:endParaRPr lang="ru-RU" sz="3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Педагогический стаж работы: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35 лет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высшая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</a:t>
            </a:r>
          </a:p>
          <a:p>
            <a:pPr marL="0" indent="0">
              <a:spcBef>
                <a:spcPts val="0"/>
              </a:spcBef>
              <a:buNone/>
            </a:pPr>
            <a:endParaRPr lang="ru-RU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098" name="Picture 2" descr="C:\Users\Светлана\Desktop\ЛАУРА\1. ОБРАЗЦОВЫЙ САД 2024\Фото коллектива\PHOTO-2024-03-19-23-35-11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t="20507" r="10010" b="2688"/>
          <a:stretch/>
        </p:blipFill>
        <p:spPr bwMode="auto">
          <a:xfrm>
            <a:off x="275597" y="1277258"/>
            <a:ext cx="3846460" cy="460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Наши   педагоги…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3167" y="5261429"/>
            <a:ext cx="1696356" cy="159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07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2723" y="355600"/>
            <a:ext cx="8686800" cy="841248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Наши   педагоги…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051" name="Picture 3" descr="C:\Users\Светлана\Desktop\ЛАУРА\1. ОБРАЗЦОВЫЙ САД 2024\Фото коллектива\_DSC0022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30" y="1280885"/>
            <a:ext cx="3416884" cy="511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5"/>
          <p:cNvSpPr txBox="1">
            <a:spLocks noGrp="1"/>
          </p:cNvSpPr>
          <p:nvPr>
            <p:ph sz="half" idx="2"/>
          </p:nvPr>
        </p:nvSpPr>
        <p:spPr>
          <a:xfrm>
            <a:off x="4401457" y="1335314"/>
            <a:ext cx="4558065" cy="4724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0"/>
              </a:spcBef>
              <a:buFont typeface="Wingdings 2"/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Музыкальный руководитель:</a:t>
            </a:r>
          </a:p>
          <a:p>
            <a:pPr marL="0" indent="0" defTabSz="914400">
              <a:spcBef>
                <a:spcPts val="0"/>
              </a:spcBef>
              <a:buFont typeface="Wingdings 2"/>
              <a:buNone/>
            </a:pP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Авакумянц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Тамара Борисовна, </a:t>
            </a:r>
          </a:p>
          <a:p>
            <a:pPr marL="0" indent="0" defTabSz="914400">
              <a:spcBef>
                <a:spcPts val="0"/>
              </a:spcBef>
              <a:buFont typeface="Wingdings 2"/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Возраст :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51 год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 defTabSz="914400">
              <a:spcBef>
                <a:spcPts val="0"/>
              </a:spcBef>
              <a:buFont typeface="Wingdings 2"/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Образование: 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 defTabSz="914400">
              <a:spcBef>
                <a:spcPts val="0"/>
              </a:spcBef>
              <a:buFont typeface="Wingdings 2"/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Среднее-профессиональное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 defTabSz="914400">
              <a:spcBef>
                <a:spcPts val="0"/>
              </a:spcBef>
              <a:buFont typeface="Wingdings 2"/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Педагогический стаж работы: </a:t>
            </a:r>
          </a:p>
          <a:p>
            <a:pPr marL="0" indent="0" defTabSz="914400">
              <a:spcBef>
                <a:spcPts val="0"/>
              </a:spcBef>
              <a:buFont typeface="Wingdings 2"/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30 лет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</a:p>
          <a:p>
            <a:pPr marL="0" indent="0" defTabSz="914400">
              <a:spcBef>
                <a:spcPts val="0"/>
              </a:spcBef>
              <a:buFont typeface="Wingdings 2"/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категория: высшая квалификационная категория</a:t>
            </a:r>
          </a:p>
          <a:p>
            <a:pPr marL="0" indent="0" defTabSz="914400">
              <a:spcBef>
                <a:spcPts val="0"/>
              </a:spcBef>
              <a:buFont typeface="Wingdings 2"/>
              <a:buNone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3167" y="5261429"/>
            <a:ext cx="1696356" cy="159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08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187951" y="1338943"/>
            <a:ext cx="4771572" cy="472440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Инструктор по физическому воспитанию: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Стрельцов Владимир Петрович,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Возраст :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61 год.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Образование: 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высшее-педагогическое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Педагогический стаж работы: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40 лет.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ысшая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</a:t>
            </a:r>
          </a:p>
          <a:p>
            <a:pPr marL="0" indent="0">
              <a:spcBef>
                <a:spcPts val="0"/>
              </a:spcBef>
              <a:buNone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8" name="Picture 2" descr="C:\Users\Светлана\Desktop\ЛАУРА\1. ОБРАЗЦОВЫЙ САД 2024\Фото коллектива\_DSC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8" y="1306285"/>
            <a:ext cx="3373467" cy="504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272723" y="355600"/>
            <a:ext cx="8686800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Наши   педагоги…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3167" y="5261429"/>
            <a:ext cx="1696356" cy="159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07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16123" y="1465943"/>
            <a:ext cx="4644571" cy="47244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Учитель -логопед: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Калашникова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Евгения Николаевна,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Возраст : 43 года.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Образование: высшее-педагогическое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Педагогический стаж работы: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4 года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без категории.</a:t>
            </a:r>
          </a:p>
          <a:p>
            <a:pPr marL="0" indent="0">
              <a:spcBef>
                <a:spcPts val="0"/>
              </a:spcBef>
              <a:buNone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272723" y="355600"/>
            <a:ext cx="8686800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Наши   педагоги…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3167" y="5261429"/>
            <a:ext cx="1696356" cy="159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Светлана\Desktop\ЛАУРА\1. ОБРАЗЦОВЫЙ САД 2024\IMG_32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06" y="1534432"/>
            <a:ext cx="3485241" cy="452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15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474028" y="1382486"/>
            <a:ext cx="4771572" cy="472440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Воспитатель: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Заболотная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Светлана Станиславовна,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Возраст :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64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года.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Образование: 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среднее-профессиональное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Педагогический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стаж работы: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43 года. 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оответствие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занимаемой должности.</a:t>
            </a:r>
          </a:p>
          <a:p>
            <a:pPr marL="0" indent="0">
              <a:spcBef>
                <a:spcPts val="0"/>
              </a:spcBef>
              <a:buNone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72723" y="355600"/>
            <a:ext cx="8686800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Наши   педагоги…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170" name="Picture 2" descr="C:\Users\Светлана\Desktop\ЛАУРА\1. ОБРАЗЦОВЫЙ САД 2024\Фото коллектива\_DSC00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57" y="1196848"/>
            <a:ext cx="3427641" cy="512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3167" y="5261429"/>
            <a:ext cx="1696356" cy="159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43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372428" y="1335314"/>
            <a:ext cx="4771572" cy="472440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Воспитатель: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Малыхина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Марина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Александровна,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Возраст :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55 лет.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Образование: 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высшее-педагогическое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Педагогический стаж работы: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32 года. 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высшая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категория.</a:t>
            </a:r>
          </a:p>
          <a:p>
            <a:pPr marL="0" indent="0">
              <a:spcBef>
                <a:spcPts val="0"/>
              </a:spcBef>
              <a:buNone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72723" y="355600"/>
            <a:ext cx="8686800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Наши   педагоги…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C:\Users\Светлана\Desktop\ЛАУРА\1. ОБРАЗЦОВЫЙ САД 2024\Фото коллектива\_DSC00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59" y="1196848"/>
            <a:ext cx="3454074" cy="516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3167" y="5261429"/>
            <a:ext cx="1696356" cy="159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07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9DC09716-9BD0-49BF-BA5C-4C9C55ACC3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1" b="17619"/>
          <a:stretch/>
        </p:blipFill>
        <p:spPr>
          <a:xfrm>
            <a:off x="4862411" y="2369095"/>
            <a:ext cx="4136513" cy="3496706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DE61B623-37BC-405D-9BD6-540CC9E351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44" b="5854"/>
          <a:stretch/>
        </p:blipFill>
        <p:spPr>
          <a:xfrm rot="16200000">
            <a:off x="2735668" y="4359817"/>
            <a:ext cx="1547772" cy="3448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B3F4F7-AA17-4A59-B572-71DB1C21FF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68034" y="4104709"/>
            <a:ext cx="1491931" cy="4014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2EB77039-CEF6-4F67-A63C-CAB9A8F17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015" y="144126"/>
            <a:ext cx="2310340" cy="222496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1432FD0E-C4BF-4863-9035-D556590E7F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8" r="9383"/>
          <a:stretch/>
        </p:blipFill>
        <p:spPr>
          <a:xfrm>
            <a:off x="56665" y="37607"/>
            <a:ext cx="2010130" cy="146942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5EF5678-E72E-484F-B01B-E3CFB39C7B62}"/>
              </a:ext>
            </a:extLst>
          </p:cNvPr>
          <p:cNvSpPr txBox="1"/>
          <p:nvPr/>
        </p:nvSpPr>
        <p:spPr>
          <a:xfrm>
            <a:off x="56665" y="1429417"/>
            <a:ext cx="494665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От души подарим Вам </a:t>
            </a:r>
            <a:endParaRPr lang="ru-RU" sz="2400" b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pPr algn="ctr"/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Аленький </a:t>
            </a:r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цветочек</a:t>
            </a:r>
          </a:p>
          <a:p>
            <a:pPr algn="ctr"/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На удачу сыновей и на радость дочек.</a:t>
            </a:r>
          </a:p>
          <a:p>
            <a:pPr algn="ctr"/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Пусть распустится для Вас </a:t>
            </a:r>
            <a:endParaRPr lang="ru-RU" sz="2400" b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pPr algn="ctr"/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наш </a:t>
            </a:r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цветок волшебный </a:t>
            </a:r>
          </a:p>
          <a:p>
            <a:pPr algn="ctr"/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Добротой, Любовью, </a:t>
            </a:r>
            <a:endParaRPr lang="ru-RU" sz="2400" b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pPr algn="ctr"/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Мечтою </a:t>
            </a:r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сокровенной!</a:t>
            </a:r>
          </a:p>
          <a:p>
            <a:pPr algn="ctr"/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Пусть благое семя в почву упадет,</a:t>
            </a:r>
          </a:p>
          <a:p>
            <a:pPr algn="ctr"/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И цветком волшебным в новый мир придет,</a:t>
            </a:r>
          </a:p>
          <a:p>
            <a:pPr algn="ctr"/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Засияет Счастьем каждый лепесток,</a:t>
            </a:r>
          </a:p>
          <a:p>
            <a:pPr algn="ctr"/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Так гори - не гасни, Аленький цветок!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5678D64-BEF3-4132-AD55-D33CD30D6A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90709" y="4104709"/>
            <a:ext cx="1491931" cy="4014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DB3F4F7-AA17-4A59-B572-71DB1C21FF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15634" y="4257109"/>
            <a:ext cx="1491931" cy="4014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16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187951" y="1382486"/>
            <a:ext cx="4771572" cy="47244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Воспитатель: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Бабаджанян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Елена  Эдуардовна,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Возраст :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54 года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Образование: 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среднее-профессиональное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Педагогический стаж работы: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31 год. 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высшая квалификационная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категория.</a:t>
            </a:r>
          </a:p>
          <a:p>
            <a:pPr marL="0" indent="0">
              <a:spcBef>
                <a:spcPts val="0"/>
              </a:spcBef>
              <a:buNone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72723" y="355600"/>
            <a:ext cx="8686800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Наши   педагоги…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9" name="Объект 4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1"/>
          <a:stretch/>
        </p:blipFill>
        <p:spPr>
          <a:xfrm>
            <a:off x="624114" y="1298448"/>
            <a:ext cx="3483428" cy="488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3167" y="5261429"/>
            <a:ext cx="1696356" cy="159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8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372428" y="1335314"/>
            <a:ext cx="4771572" cy="47244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Воспитатель: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Карлаш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Ирина Владимировна,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Возраст :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46 лет.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Образование: 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среднее-профессиональное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Педагогический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стаж работы: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31 год. 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высшая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категория.</a:t>
            </a:r>
          </a:p>
          <a:p>
            <a:pPr marL="0" indent="0">
              <a:spcBef>
                <a:spcPts val="0"/>
              </a:spcBef>
              <a:buNone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72723" y="355600"/>
            <a:ext cx="8686800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Наши   педагоги…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8194" name="Picture 2" descr="C:\Users\Светлана\Desktop\ЛАУРА\1. ОБРАЗЦОВЫЙ САД 2024\Фото коллектива\_DSC0021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25" y="1196848"/>
            <a:ext cx="3408004" cy="509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3167" y="5261429"/>
            <a:ext cx="1696356" cy="159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23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474028" y="1382486"/>
            <a:ext cx="4771572" cy="472440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Воспитатель: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Эреджепова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Мадина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Кайтарбиевна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Возраст :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50 лет.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Образование: 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высшее-педагогическое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Педагогический стаж работы: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22 года. 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высшая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категория.</a:t>
            </a:r>
          </a:p>
          <a:p>
            <a:pPr marL="0" indent="0">
              <a:spcBef>
                <a:spcPts val="0"/>
              </a:spcBef>
              <a:buNone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72723" y="355600"/>
            <a:ext cx="8686800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Наши   педагоги…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9218" name="Picture 2" descr="C:\Users\Светлана\Desktop\ЛАУРА\1. ОБРАЗЦОВЫЙ САД 2024\Фото коллектива\_DSC00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29" y="1196848"/>
            <a:ext cx="3427642" cy="512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3167" y="5261429"/>
            <a:ext cx="1696356" cy="159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26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474028" y="1382486"/>
            <a:ext cx="4771572" cy="47244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Воспитатель: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Терещенко Наталья Олеговна,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Возраст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:50 лет.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Образование: 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среднее-профессиональное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Педагогический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стаж работы: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7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лет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высшая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категория.</a:t>
            </a:r>
          </a:p>
          <a:p>
            <a:pPr marL="0" indent="0">
              <a:spcBef>
                <a:spcPts val="0"/>
              </a:spcBef>
              <a:buNone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72723" y="355600"/>
            <a:ext cx="8686800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Наши   педагоги…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" name="Picture 2" descr="C:\Users\Светлана\Desktop\ЛАУРА\1. ОБРАЗЦОВЫЙ САД 2024\Фото коллектива\_DSC0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31" y="1364343"/>
            <a:ext cx="3315679" cy="496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3167" y="5261429"/>
            <a:ext cx="1696356" cy="159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09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372428" y="1382486"/>
            <a:ext cx="4771572" cy="47244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Воспитатель: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Коваленко Татьяна Николаевна,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Возраст :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44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года.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Образование: 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высшее-педагогическое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Педагогический стаж работы: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8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лет.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первая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категория.</a:t>
            </a:r>
          </a:p>
          <a:p>
            <a:pPr marL="0" indent="0">
              <a:spcBef>
                <a:spcPts val="0"/>
              </a:spcBef>
              <a:buNone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72723" y="355600"/>
            <a:ext cx="8686800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Наши   педагоги…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42" name="Picture 2" descr="C:\Users\Светлана\Desktop\ЛАУРА\1. ОБРАЗЦОВЫЙ САД 2024\Фото коллектива\_DSC00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29" y="1196848"/>
            <a:ext cx="3512457" cy="525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3167" y="5261429"/>
            <a:ext cx="1696356" cy="159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95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372428" y="1382486"/>
            <a:ext cx="4771572" cy="47244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Воспитатель: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Неелова Виктория Николаевна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Возраст : 43 года.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Образование: 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высшее-педагогическое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Педагогический стаж работы: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15 лет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первая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категория.</a:t>
            </a:r>
          </a:p>
          <a:p>
            <a:pPr marL="0" indent="0">
              <a:spcBef>
                <a:spcPts val="0"/>
              </a:spcBef>
              <a:buNone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72723" y="355600"/>
            <a:ext cx="8686800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Наши   педагоги…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1266" name="Picture 2" descr="C:\Users\Светлана\Desktop\ЛАУРА\1. ОБРАЗЦОВЫЙ САД 2024\Фото коллектива\_DSC00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74" y="1295633"/>
            <a:ext cx="3460426" cy="517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3167" y="5261429"/>
            <a:ext cx="1696356" cy="159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12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372428" y="1382486"/>
            <a:ext cx="4771572" cy="47244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Воспитатель: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Пономарева Анна Викторовна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Возраст :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39 лет.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Образование: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ысшее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Педагогический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стаж работы: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4 года. 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ервая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категория.</a:t>
            </a:r>
          </a:p>
          <a:p>
            <a:pPr marL="0" indent="0">
              <a:spcBef>
                <a:spcPts val="0"/>
              </a:spcBef>
              <a:buNone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72723" y="355600"/>
            <a:ext cx="8686800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Наши   педагоги…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2290" name="Picture 2" descr="C:\Users\Светлана\Desktop\ЛАУРА\1. ОБРАЗЦОВЫЙ САД 2024\Фото коллектива\_DSC0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89" y="1299797"/>
            <a:ext cx="3358825" cy="502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3167" y="5261429"/>
            <a:ext cx="1696356" cy="159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59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372428" y="1382486"/>
            <a:ext cx="4771572" cy="47244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Воспитатель: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Алексеева Виктория Николаевна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Возраст :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40 лет.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Образование: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среднее-профессиональное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Педагогический стаж работы: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18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лет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высшая квалификационная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категория.</a:t>
            </a:r>
          </a:p>
          <a:p>
            <a:pPr marL="0" indent="0">
              <a:spcBef>
                <a:spcPts val="0"/>
              </a:spcBef>
              <a:buNone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72723" y="355600"/>
            <a:ext cx="8686800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Наши   педагоги…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3314" name="Picture 2" descr="C:\Users\Светлана\Desktop\ЛАУРА\1. ОБРАЗЦОВЫЙ САД 2024\Фото коллектива\_DSC0029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69" y="1196848"/>
            <a:ext cx="3427641" cy="512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3167" y="5261429"/>
            <a:ext cx="1696356" cy="159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8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372428" y="1335313"/>
            <a:ext cx="4771572" cy="472440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Воспитатель: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Хамирзаева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Мадина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Джамалутдиновна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Возраст :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37 лет.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Образование: 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высшее-педагогическое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Педагогический стаж работы: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4 года. 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соответствие занимаемой должности.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72723" y="355600"/>
            <a:ext cx="8686800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Наши   педагоги…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4338" name="Picture 2" descr="C:\Users\Светлана\Desktop\ЛАУРА\1. ОБРАЗЦОВЫЙ САД 2024\Фото коллектива\_DSC00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32" y="1196848"/>
            <a:ext cx="3489454" cy="522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7644" y="5261428"/>
            <a:ext cx="1696356" cy="159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60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372428" y="1382486"/>
            <a:ext cx="4771572" cy="47244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Воспитатель: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Закотнова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Полина Олеговна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Возраст :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26 лет.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Образование: 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среднее-профессиональное.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Педагогический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стаж работы: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1 год.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без категории.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72723" y="355600"/>
            <a:ext cx="8686800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Наши   педагоги…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23" y="1400979"/>
            <a:ext cx="3813663" cy="4462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3167" y="5261429"/>
            <a:ext cx="1696356" cy="159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13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432FD0E-C4BF-4863-9035-D556590E7F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8" r="9383"/>
          <a:stretch/>
        </p:blipFill>
        <p:spPr>
          <a:xfrm>
            <a:off x="139864" y="144126"/>
            <a:ext cx="2099133" cy="15344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B3F4F7-AA17-4A59-B572-71DB1C21FF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66646" y="4215486"/>
            <a:ext cx="1491931" cy="4014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5678D64-BEF3-4132-AD55-D33CD30D6A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59802" y="4215485"/>
            <a:ext cx="1491931" cy="4014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7486AD8-6DF9-4F77-813C-A9001D14978E}"/>
              </a:ext>
            </a:extLst>
          </p:cNvPr>
          <p:cNvSpPr txBox="1"/>
          <p:nvPr/>
        </p:nvSpPr>
        <p:spPr>
          <a:xfrm>
            <a:off x="3908261" y="2449778"/>
            <a:ext cx="5743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Разрешите представиться…</a:t>
            </a:r>
            <a:endParaRPr lang="ru-RU" sz="24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CE1063E-EA05-4C3B-885F-9CECBF8DA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015" y="144126"/>
            <a:ext cx="2310340" cy="2224969"/>
          </a:xfrm>
          <a:prstGeom prst="rect">
            <a:avLst/>
          </a:prstGeom>
        </p:spPr>
      </p:pic>
      <p:pic>
        <p:nvPicPr>
          <p:cNvPr id="13" name="Picture 3" descr="C:\Users\AlCv\Desktop\ОБРАЗЦОВЫЙ детский сад\1. ОБРАЗЦОВЫЙ САД 2024\IMG_32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73" y="2562514"/>
            <a:ext cx="4426838" cy="3631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5EF5678-E72E-484F-B01B-E3CFB39C7B62}"/>
              </a:ext>
            </a:extLst>
          </p:cNvPr>
          <p:cNvSpPr txBox="1"/>
          <p:nvPr/>
        </p:nvSpPr>
        <p:spPr>
          <a:xfrm>
            <a:off x="3830142" y="2918606"/>
            <a:ext cx="5398718" cy="373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ru-RU" sz="2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Муниципальное </a:t>
            </a:r>
            <a:endParaRPr lang="ru-RU" sz="2200" b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pPr lvl="1" algn="ctr"/>
            <a:r>
              <a:rPr lang="ru-RU" sz="22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бюджетное </a:t>
            </a:r>
            <a:r>
              <a:rPr lang="ru-RU" sz="2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дошкольное образовательное учреждение детский сад </a:t>
            </a:r>
            <a:r>
              <a:rPr lang="ru-RU" sz="22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№ </a:t>
            </a:r>
            <a:r>
              <a:rPr lang="ru-RU" sz="2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26 </a:t>
            </a:r>
            <a:endParaRPr lang="ru-RU" sz="2200" b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pPr lvl="1" algn="ctr"/>
            <a:r>
              <a:rPr lang="ru-RU" sz="22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«Аленький </a:t>
            </a:r>
            <a:r>
              <a:rPr lang="ru-RU" sz="2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цветочек» в 1972 году впервые распахнул свои двери для дошколят внутри жилого комплекса микрорайона </a:t>
            </a:r>
            <a:endParaRPr lang="ru-RU" sz="2200" b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pPr lvl="1" algn="ctr"/>
            <a:r>
              <a:rPr lang="ru-RU" sz="22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«</a:t>
            </a:r>
            <a:r>
              <a:rPr lang="ru-RU" sz="2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Белая Ромашка» г. Пятигорска. </a:t>
            </a:r>
          </a:p>
          <a:p>
            <a:pPr lvl="1" algn="ctr"/>
            <a:r>
              <a:rPr lang="ru-RU" sz="2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Сегодня в нашей дружной семье 193 ребёнка дошкольного возраста и 40 взрослых.</a:t>
            </a:r>
          </a:p>
          <a:p>
            <a:pPr lvl="1" algn="ctr">
              <a:spcAft>
                <a:spcPts val="800"/>
              </a:spcAft>
            </a:pP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</a:p>
          <a:p>
            <a:pPr lvl="1" algn="ctr">
              <a:spcAft>
                <a:spcPts val="800"/>
              </a:spcAft>
            </a:pPr>
            <a:endParaRPr lang="ru-RU" sz="14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pic>
        <p:nvPicPr>
          <p:cNvPr id="15" name="Picture 6" descr="C:\Users\AlCv\Desktop\ОБРАЗЦОВЫЙ детский сад\1. ОБРАЗЦОВЫЙ САД 2024\IMG_326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" t="134" r="-2141" b="-1908"/>
          <a:stretch/>
        </p:blipFill>
        <p:spPr bwMode="auto">
          <a:xfrm>
            <a:off x="2238997" y="32215"/>
            <a:ext cx="3338528" cy="2648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DB3F4F7-AA17-4A59-B572-71DB1C21FF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61360" y="4104709"/>
            <a:ext cx="1491931" cy="4014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393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372428" y="1382486"/>
            <a:ext cx="4771572" cy="47244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Воспитатель: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Верба Ангелина Ивановна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Возраст :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20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лет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Образование: 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среднее-профессиональное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Педагогический стаж работы: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1 год.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без категории.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72723" y="355600"/>
            <a:ext cx="8686800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Наши   педагоги…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335314"/>
            <a:ext cx="4191000" cy="4724400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6386" name="Picture 2" descr="C:\Users\Светлана\Desktop\ЛАУРА\1. ОБРАЗЦОВЫЙ САД 2024\Фото коллектива\IMG_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8" t="40285" r="33357" b="29951"/>
          <a:stretch/>
        </p:blipFill>
        <p:spPr bwMode="auto">
          <a:xfrm rot="5400000">
            <a:off x="-353649" y="2305238"/>
            <a:ext cx="5366381" cy="3149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3167" y="5261429"/>
            <a:ext cx="1696356" cy="159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30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372428" y="1382485"/>
            <a:ext cx="4771572" cy="485865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Воспитатель: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Кулакова Диана  Викторовна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Возраст :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37 лет .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Образование: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высшее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Педагогический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стаж работы: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1 год.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Квалификационная категория: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без категории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72723" y="355600"/>
            <a:ext cx="8686800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Наши   педагоги…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8" name="Объект 3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3" y="1313286"/>
            <a:ext cx="3280229" cy="4913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6424" y="4942114"/>
            <a:ext cx="1696356" cy="159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80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 rot="1212213">
            <a:off x="3941195" y="1850891"/>
            <a:ext cx="4861151" cy="124759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Наш  девиз…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7410" name="Picture 2" descr="C:\Users\Светлана\Desktop\ЛАУРА\1. ОБРАЗЦОВЫЙ САД 2024\Фото коллектива\IMG_7921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5"/>
          <a:stretch/>
        </p:blipFill>
        <p:spPr bwMode="auto">
          <a:xfrm>
            <a:off x="0" y="174625"/>
            <a:ext cx="4389438" cy="315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Светлана\Desktop\ЛАУРА\1. ОБРАЗЦОВЫЙ САД 2024\Фото коллектива\IMG_20240312_152258_416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0" t="23549" r="6066" b="11476"/>
          <a:stretch/>
        </p:blipFill>
        <p:spPr bwMode="auto">
          <a:xfrm>
            <a:off x="4572000" y="3482975"/>
            <a:ext cx="4572000" cy="305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1117">
            <a:off x="5360149" y="336688"/>
            <a:ext cx="3545939" cy="2034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5143" y="3325565"/>
            <a:ext cx="5080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Ребенок – это маленький росток,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Который холим, любим и лелеем,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Ребенок – </a:t>
            </a:r>
            <a:endParaRPr lang="ru-RU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это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 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АЛЕНЬКИЙ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ЦВЕТОК,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Мы всей душой его согреем.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Пусть на большом его пути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Погода будет только ясной.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Расти, росточек наш, расти,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 превратись в цветок прекрасный!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79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8657" y="290284"/>
            <a:ext cx="564534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Гимн детского сада «Аленький цветочек»</a:t>
            </a:r>
          </a:p>
          <a:p>
            <a:pPr algn="ctr"/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 подножья Машука ,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где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березонька шумит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Двухэтажный теремочек в центре города стоит.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Что за терем? Что за город? Мы ответим на вопрос: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Садик «Аленький цветочек» и любимый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Пятигорск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algn="ctr"/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Припев: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«Аленький цветочек» ярче всех огней,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«Аленький цветочек», ты нам всех милей,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«Аленький цветочек» - наш любимый сад,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«Аленький цветочек» ты всегда нам рад!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Здесь тепло, забота, ласка и порядок, и уют.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Ребятишки, словно в сказке, в детском садике живут.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Детский сад все обожают, не любить его нельзя,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Воспитатели и дети – это лучшие друзья.</a:t>
            </a:r>
          </a:p>
          <a:p>
            <a:pPr algn="ctr"/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Припев: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Мы рисуем, лепим, пляшем, вместе песенки поём,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нашем «Аленьком цветочке» очень дружно мы живём.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Всех мы в гости приглашаем, приходите к нам скорей,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Посмотрите на счастливых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пятигорских 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малышей!</a:t>
            </a:r>
          </a:p>
        </p:txBody>
      </p:sp>
      <p:pic>
        <p:nvPicPr>
          <p:cNvPr id="18434" name="Picture 2" descr="https://www.maam.ru/upload/blogs/702d6c27c5d505413eff270500e7d1a5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2350">
            <a:off x="167566" y="1805540"/>
            <a:ext cx="3274598" cy="462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8180">
            <a:off x="122995" y="368013"/>
            <a:ext cx="3198100" cy="183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6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143" y="2332037"/>
            <a:ext cx="8817429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Каждый день наш детский сад гостеприимно распахивает свои двери для  мальчиков и девочек. Именно для них здесь готовят интересные утренники, музыкальные развлечения, спортивные праздники. Каждое занятие в любой группе проводится с учетом индивидуальных особенностей и потребностей детей. </a:t>
            </a:r>
            <a:endParaRPr lang="ru-RU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 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сотрудники нашего детского сада стремятся сделать всё, чтобы любому ребенку в саду было радостно, весело и интересно, а родители не беспокоились за воспитание и образование своего малыша!!! </a:t>
            </a:r>
            <a:endParaRPr lang="ru-RU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Добро 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пожаловать в наш детский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сад!!! 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264" y="145143"/>
            <a:ext cx="3841908" cy="2203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9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лана\Desktop\ЛАУРА\1. ОБРАЗЦОВЫЙ САД 2024\attachment (74)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7" y="2017485"/>
            <a:ext cx="279773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ветлана\Desktop\ЛАУРА\1. ОБРАЗЦОВЫЙ САД 2024\attachment (63).jpe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3" r="14482" b="17871"/>
          <a:stretch/>
        </p:blipFill>
        <p:spPr bwMode="auto">
          <a:xfrm>
            <a:off x="3505634" y="2060839"/>
            <a:ext cx="5460884" cy="460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39" y="174170"/>
            <a:ext cx="3841908" cy="2203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70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10" descr="приятно было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5827" y="4499428"/>
            <a:ext cx="2505981" cy="2358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50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52" b="95982" l="4881" r="96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0" t="6957" r="10223" b="18787"/>
          <a:stretch/>
        </p:blipFill>
        <p:spPr bwMode="auto">
          <a:xfrm flipH="1">
            <a:off x="-1" y="-1"/>
            <a:ext cx="2052211" cy="162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589179" y="373201"/>
            <a:ext cx="5423234" cy="440990"/>
          </a:xfrm>
        </p:spPr>
        <p:txBody>
          <a:bodyPr>
            <a:normAutofit fontScale="90000"/>
          </a:bodyPr>
          <a:lstStyle/>
          <a:p>
            <a:r>
              <a:rPr lang="ru-RU" sz="2500" b="1" i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ИСТОРИЧЕСКАЯ СПРАВКА…</a:t>
            </a:r>
            <a:endParaRPr lang="ru-RU" sz="2500" b="1" i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88487" y="1133008"/>
            <a:ext cx="8718115" cy="5022937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                    Муниципальное бюджетное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дошкольное </a:t>
            </a:r>
            <a:endParaRPr lang="ru-RU" sz="1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образовательное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учреждение детский сад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№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26 </a:t>
            </a:r>
            <a:endParaRPr lang="ru-RU" sz="1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«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Аленький цветочек» создано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муниципальным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образованием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городом – курортом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Пятигорском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на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основании решения исполкома Пятигорского </a:t>
            </a:r>
            <a:endParaRPr lang="ru-RU" sz="1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городского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Совета депутатов трудящихся § 615 – 7 от 30.12.1970 г.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В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1972 году наш детский сад впервые распахнул свои двери для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дошколят. Наименование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учреждения при создании: детский сад – ясли № 26 «Аленький цветочек». Детский сад построен по типовому проекту 2-04-65 1/7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</a:t>
            </a:r>
            <a:endParaRPr lang="ru-RU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Первая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заведующая – Сергеева Светлана Михайловна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endParaRPr lang="ru-RU" sz="1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</a:rPr>
              <a:t>Заведующая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</a:rPr>
              <a:t>более 20 лет - Шаталова Светлана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</a:rPr>
              <a:t>Васильевна,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отличник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образования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</a:rPr>
              <a:t>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</a:rPr>
              <a:t>С 2023 года дошкольным образовательным учреждением  руководит – </a:t>
            </a:r>
            <a:r>
              <a:rPr lang="ru-RU" sz="1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</a:rPr>
              <a:t>Махова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</a:rPr>
              <a:t> Лаура Мухамедовна,  руководитель с педагогическим стажем – 25 лет.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</a:rPr>
              <a:t>Долгие годы заместителем руководителя по воспитательной методической работе учреждения работала Федюкина Галина Ильинична,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отличник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образования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</a:rPr>
              <a:t>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 2023 года старший воспитатель учреждения 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- </a:t>
            </a:r>
            <a:r>
              <a:rPr lang="ru-RU" sz="1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</a:rPr>
              <a:t>Чуканова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</a:rPr>
              <a:t> Светлана Ивановна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почетный работник общего образования;  </a:t>
            </a:r>
            <a:endParaRPr lang="ru-RU" sz="1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Административная группа  сегодняшнего дня: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заместитель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заведующего по финансово-экономической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деятельности - </a:t>
            </a:r>
            <a:r>
              <a:rPr lang="ru-RU" sz="1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Крухмалева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Юлия Владимировна;</a:t>
            </a:r>
            <a:endParaRPr lang="ru-RU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заместитель заведующего по административно – хозяйственной работе – Бабаян Вероника Алексеевна.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</a:rPr>
              <a:t>  </a:t>
            </a:r>
            <a:endParaRPr lang="ru-RU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pic>
        <p:nvPicPr>
          <p:cNvPr id="15" name="Picture 2" descr="C:\Users\AlCv\Desktop\ОБРАЗЦОВЫЙ детский сад\1. ОБРАЗЦОВЫЙ САД 2024\IMG_32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1886" y="-1"/>
            <a:ext cx="3323770" cy="2492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80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2723" y="341086"/>
            <a:ext cx="8686800" cy="51525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Хроники прошлых лет…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" name="Picture 5" descr="C:\Users\Светлана\Desktop\ЛАУРА\1. ОБРАЗЦОВЫЙ САД 2024\САД - коллектив\старые архивы\20240320_1558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5" y="923332"/>
            <a:ext cx="2914422" cy="218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Светлана\Desktop\ЛАУРА\1. ОБРАЗЦОВЫЙ САД 2024\САД - коллектив\старые архивы\20240320_1559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5" y="3604648"/>
            <a:ext cx="2893558" cy="217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Светлана\Desktop\ЛАУРА\1. ОБРАЗЦОВЫЙ САД 2024\САД - коллектив\старые архивы\20240320_1602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22" y="892290"/>
            <a:ext cx="29972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Светлана\Desktop\ЛАУРА\1. ОБРАЗЦОВЫЙ САД 2024\САД - коллектив\старые архивы\20240320_1602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558" y="3372643"/>
            <a:ext cx="2958041" cy="221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:\Users\Светлана\Desktop\ЛАУРА\1. ОБРАЗЦОВЫЙ САД 2024\САД - коллектив\старые архивы\20240320_1559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517" y="1598784"/>
            <a:ext cx="2906713" cy="200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Светлана\Desktop\ЛАУРА\1. ОБРАЗЦОВЫЙ САД 2024\САД - коллектив\старые архивы\20240320_1605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517" y="3889828"/>
            <a:ext cx="3024413" cy="226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2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ветлана\Desktop\ЛАУРА\1. ОБРАЗЦОВЫЙ САД 2024\САД - коллектив\старые архивы\20240320_1607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73"/>
            <a:ext cx="3338287" cy="250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Светлана\Desktop\ЛАУРА\1. ОБРАЗЦОВЫЙ САД 2024\САД - коллектив\старые архивы\20240320_1622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254" y="116115"/>
            <a:ext cx="3313489" cy="248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Светлана\Desktop\ЛАУРА\1. ОБРАЗЦОВЫЙ САД 2024\САД - коллектив\старые архивы\20240320_1622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5" b="9008"/>
          <a:stretch/>
        </p:blipFill>
        <p:spPr bwMode="auto">
          <a:xfrm>
            <a:off x="4968272" y="4174445"/>
            <a:ext cx="4175728" cy="259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Светлана\Desktop\ЛАУРА\1. ОБРАЗЦОВЫЙ САД 2024\САД - коллектив\старые архивы\20240320_1603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83" y="3978503"/>
            <a:ext cx="3587146" cy="269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Светлана\Desktop\ЛАУРА\1. ОБРАЗЦОВЫЙ САД 2024\САД - коллектив\старые архивы\20240320_1607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221" y="2068287"/>
            <a:ext cx="3487662" cy="26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08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ветлана\Desktop\ЛАУРА\1. ОБРАЗЦОВЫЙ САД 2024\САД - коллектив\старые архивы\20240320_1612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2561" y="3570514"/>
            <a:ext cx="3984675" cy="298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Светлана\Desktop\ЛАУРА\1. ОБРАЗЦОВЫЙ САД 2024\САД - коллектив\старые архивы\20240320_1607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459" y="3562804"/>
            <a:ext cx="4078513" cy="305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Светлана\Desktop\ЛАУРА\1. ОБРАЗЦОВЫЙ САД 2024\САД - коллектив\старые архивы\20240320_161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64" y="435429"/>
            <a:ext cx="4001707" cy="300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Светлана\Desktop\ЛАУРА\1. ОБРАЗЦОВЫЙ САД 2024\САД - коллектив\старые архивы\20240320_1622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195" y="330653"/>
            <a:ext cx="4141408" cy="31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30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13397" y="363254"/>
            <a:ext cx="8279458" cy="6494746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Общая площадь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территории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-1.1 га, общая площадь </a:t>
            </a: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здания 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-2.212 кв. м.; </a:t>
            </a:r>
            <a:endParaRPr lang="ru-RU" sz="1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это 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отдельно стоящее  </a:t>
            </a: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2-х 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этажное кирпичное </a:t>
            </a: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здание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состоящее </a:t>
            </a:r>
            <a:endParaRPr lang="ru-RU" sz="1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из 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трех корпусов, общей площадью 2036 квадратных метров. </a:t>
            </a:r>
            <a:endParaRPr lang="ru-RU" sz="1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Детский 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сад расположен внутри жилого комплекса </a:t>
            </a: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микрорайона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«Белая Ромашка» г. Пятигорска.  </a:t>
            </a:r>
            <a:endParaRPr lang="ru-RU" sz="1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Групповой 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блок состоит из групповой комнаты, спальни, санитарной комнаты и раздевальной комнаты общей площадью 140 кв. </a:t>
            </a: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 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детском саду имеется музыкальный и спортивный залы, зал хореографии, сенсорная комната, изостудия, </a:t>
            </a: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театральная студия, 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методический кабинет, </a:t>
            </a: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кабинеты специалистов (учителя-логопеда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педагога-психолога), кабинет для дополнительного образования воспитанников, кабинет ПДД.  В 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2014 г. в учреждении открыт </a:t>
            </a:r>
            <a:r>
              <a:rPr lang="ru-RU" sz="1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логопункт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Территория 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участка имеет наружное электрическое освещение, ограждена забором и полосой зеленых насаждений.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На 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территории детского сада имеются спортивная и прогулочная площадки, физкультурная </a:t>
            </a: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площадка, 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плескательный бассейн, </a:t>
            </a:r>
            <a:r>
              <a:rPr lang="ru-RU" sz="1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автогородок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 </a:t>
            </a:r>
            <a:endParaRPr lang="ru-RU" sz="1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Для всех возрастных групп оборудованы прогулочные участки с павильонами, разнообразными архитектурными формами, </a:t>
            </a:r>
            <a:r>
              <a:rPr lang="ru-RU" sz="1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физкультурно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– спортивным оборудованием для обеспечения самостоятельной двигательной активности </a:t>
            </a: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детей. Покрытие 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игровых площадок различно: часть – асфальтовое покрытие, часть травяное, а также утрамбованный грунт. Групповые площадки соединены между собой кольцевой дорожкой.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ru-RU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ru-RU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52" b="95982" l="4881" r="96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2" b="17982"/>
          <a:stretch/>
        </p:blipFill>
        <p:spPr bwMode="auto">
          <a:xfrm>
            <a:off x="7010796" y="-232229"/>
            <a:ext cx="2671669" cy="204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36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256" y="324852"/>
            <a:ext cx="8379912" cy="409549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Организация территории детского сада включает в себя оборудованную экологическую тропу с зонами розария, цветника, луга, леса, поля, «зелёной аптеки», плодового сада, экспериментальную грядку, тропу здоровья.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 детском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саду воспитывается 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193 ребенка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функционирует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8 дошкольных групп общеразвивающей направленности.    </a:t>
            </a:r>
            <a:endParaRPr lang="ru-RU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Кадровое обеспечение: 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Численный состав работающих на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01.01.2024 года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составляет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40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сотрудников.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Из них: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Административный персонал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-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3</a:t>
            </a:r>
            <a:endParaRPr lang="ru-RU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Педагогический –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19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человек: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старший воспитатель, воспитатели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–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14,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музыкальный руководитель, руководитель по физической культуре, учитель –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логопед, педагог-психолог.</a:t>
            </a:r>
            <a:endParaRPr lang="ru-RU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Помощники воспитателя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-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8</a:t>
            </a:r>
            <a:endParaRPr lang="ru-RU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Работники пищеблока – 5: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шеф-повар, повар -2, кухонный 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рабочий - 2,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кладовщик.</a:t>
            </a:r>
            <a:endParaRPr lang="ru-RU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Прочий 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персонал –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10</a:t>
            </a:r>
            <a:endParaRPr lang="ru-RU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Из числа педагогических работников: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Имеют высшее педагогическое образование –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8</a:t>
            </a:r>
            <a:endParaRPr lang="ru-RU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Средне профессиональное (педагогическое) – 8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Обучаются в высших образовательных учреждениях – </a:t>
            </a:r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</a:t>
            </a:r>
            <a:endParaRPr lang="ru-RU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5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7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86" t="4773" r="9299" b="13658"/>
          <a:stretch/>
        </p:blipFill>
        <p:spPr bwMode="auto">
          <a:xfrm flipV="1">
            <a:off x="6590765" y="4513942"/>
            <a:ext cx="2690081" cy="23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DB3F4F7-AA17-4A59-B572-71DB1C21FF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49597" y="3874383"/>
            <a:ext cx="1335442" cy="46346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DB3F4F7-AA17-4A59-B572-71DB1C21FF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69177" y="3829277"/>
            <a:ext cx="1375482" cy="4644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7627" y="5086956"/>
            <a:ext cx="1696356" cy="159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5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1144</TotalTime>
  <Words>1440</Words>
  <Application>Microsoft Office PowerPoint</Application>
  <PresentationFormat>Экран (4:3)</PresentationFormat>
  <Paragraphs>291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Трек</vt:lpstr>
      <vt:lpstr>город-курорт  ПЯТИГОРСК</vt:lpstr>
      <vt:lpstr>Презентация PowerPoint</vt:lpstr>
      <vt:lpstr>Презентация PowerPoint</vt:lpstr>
      <vt:lpstr>ИСТОРИЧЕСКАЯ СПРАВКА…</vt:lpstr>
      <vt:lpstr>Хроники прошлых лет…</vt:lpstr>
      <vt:lpstr>Презентация PowerPoint</vt:lpstr>
      <vt:lpstr>Презентация PowerPoint</vt:lpstr>
      <vt:lpstr>Презентация PowerPoint</vt:lpstr>
      <vt:lpstr>Презентация PowerPoint</vt:lpstr>
      <vt:lpstr>Хроники  настоящего…</vt:lpstr>
      <vt:lpstr>Презентация PowerPoint</vt:lpstr>
      <vt:lpstr>Презентация PowerPoint</vt:lpstr>
      <vt:lpstr>заведующий:</vt:lpstr>
      <vt:lpstr>Наши   педагоги…</vt:lpstr>
      <vt:lpstr>Наши   педагоги…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  девиз…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город-курорт  ПЯТИГОРСК</dc:title>
  <dc:creator>Светлана Чуканова</dc:creator>
  <cp:lastModifiedBy>Светлана Шаталова</cp:lastModifiedBy>
  <cp:revision>92</cp:revision>
  <dcterms:created xsi:type="dcterms:W3CDTF">2024-02-18T05:32:52Z</dcterms:created>
  <dcterms:modified xsi:type="dcterms:W3CDTF">2024-03-20T20:16:21Z</dcterms:modified>
</cp:coreProperties>
</file>