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333399"/>
    <a:srgbClr val="000099"/>
    <a:srgbClr val="0000CC"/>
    <a:srgbClr val="003300"/>
    <a:srgbClr val="339933"/>
    <a:srgbClr val="0000FF"/>
    <a:srgbClr val="FF9933"/>
    <a:srgbClr val="00CC66"/>
    <a:srgbClr val="CC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286" autoAdjust="0"/>
  </p:normalViewPr>
  <p:slideViewPr>
    <p:cSldViewPr>
      <p:cViewPr varScale="1">
        <p:scale>
          <a:sx n="83" d="100"/>
          <a:sy n="83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ECD55-FC58-4E71-85FD-748CDC9B804F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14E31-B146-4AA2-B201-44EFA7C9D4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5C84E-0CF4-4634-BCC9-C4E7E0A9C605}" type="datetimeFigureOut">
              <a:rPr lang="ru-RU" smtClean="0"/>
              <a:pPr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DE85E-DC2D-4B21-B0B4-5F5BB6B7CB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https://1.bp.blogspot.com/-zYpLch6ZRMs/V_S9gtItK6I/AAAAAAAAIJI/YP1tjjWWbgcFAR6CFqAD2NnGQ39yTyKhQCLcB/s1600/7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4644008" y="692696"/>
            <a:ext cx="3096344" cy="720080"/>
          </a:xfrm>
          <a:prstGeom prst="rect">
            <a:avLst/>
          </a:prstGeom>
          <a:noFill/>
        </p:spPr>
      </p:pic>
      <p:pic>
        <p:nvPicPr>
          <p:cNvPr id="19" name="Picture 2" descr="https://1.bp.blogspot.com/-zYpLch6ZRMs/V_S9gtItK6I/AAAAAAAAIJI/YP1tjjWWbgcFAR6CFqAD2NnGQ39yTyKhQCLcB/s1600/7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5656" y="692696"/>
            <a:ext cx="3096344" cy="720080"/>
          </a:xfrm>
          <a:prstGeom prst="rect">
            <a:avLst/>
          </a:prstGeom>
          <a:noFill/>
        </p:spPr>
      </p:pic>
      <p:sp>
        <p:nvSpPr>
          <p:cNvPr id="9" name="Заголовок 10"/>
          <p:cNvSpPr txBox="1">
            <a:spLocks/>
          </p:cNvSpPr>
          <p:nvPr/>
        </p:nvSpPr>
        <p:spPr>
          <a:xfrm>
            <a:off x="323528" y="1556792"/>
            <a:ext cx="8532440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  <a:t>Дальневосточный федеральный округ 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  <a:t>Амурская область 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Times New Roman" panose="02020603050405020304" pitchFamily="18" charset="0"/>
              </a:rPr>
              <a:t>Муниципальное автономное дошкольное образовательное учреждение 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Times New Roman" panose="02020603050405020304" pitchFamily="18" charset="0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Times New Roman" panose="02020603050405020304" pitchFamily="18" charset="0"/>
              </a:rPr>
              <a:t>«Детский сад № 40 города Благовещенска»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1034" name="Picture 10" descr="http://i.mycdn.me/i?r=AzGBqNaF5OQp2lMpnhRx4DEFVx2qQllQ8frkIDPCcCHnMmeZS23mY7Z2YeJaICRZgX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3" y="0"/>
            <a:ext cx="1749339" cy="1872000"/>
          </a:xfrm>
          <a:prstGeom prst="rect">
            <a:avLst/>
          </a:prstGeom>
          <a:noFill/>
        </p:spPr>
      </p:pic>
      <p:pic>
        <p:nvPicPr>
          <p:cNvPr id="1036" name="Picture 12" descr="https://www.blagduma.ru/files/blagduma/files/%D0%93%D0%B5%D1%80%D0%B1%20%D0%B8%20%D1%84%D0%BB%D0%B0%D0%B3%20%D0%91%D0%BB%D0%B0%D0%B3%D0%BE%D0%B2%D0%B5%D1%89%D0%B5%D0%BD%D1%81%D0%BA%D0%B0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304" y="0"/>
            <a:ext cx="1691680" cy="1873559"/>
          </a:xfrm>
          <a:prstGeom prst="rect">
            <a:avLst/>
          </a:prstGeom>
          <a:noFill/>
        </p:spPr>
      </p:pic>
      <p:pic>
        <p:nvPicPr>
          <p:cNvPr id="18" name="Picture 6" descr="https://sport-dp.ru/sites/default/files/ofic_10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79912" y="0"/>
            <a:ext cx="1560951" cy="1710022"/>
          </a:xfrm>
          <a:prstGeom prst="rect">
            <a:avLst/>
          </a:prstGeom>
          <a:noFill/>
        </p:spPr>
      </p:pic>
      <p:pic>
        <p:nvPicPr>
          <p:cNvPr id="1046" name="Picture 22" descr="https://rus.team/images/articles/45353/2019-01-27-201_77178-6_68660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5085184"/>
            <a:ext cx="2304256" cy="1536171"/>
          </a:xfrm>
          <a:prstGeom prst="plaque">
            <a:avLst>
              <a:gd name="adj" fmla="val 8455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  <a:softEdge rad="127000"/>
          </a:effectLst>
        </p:spPr>
      </p:pic>
      <p:pic>
        <p:nvPicPr>
          <p:cNvPr id="1048" name="Picture 24" descr="https://appreal.org/wp-content/uploads/2020/04/50-11-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5085184"/>
            <a:ext cx="2268000" cy="1512000"/>
          </a:xfrm>
          <a:prstGeom prst="plaque">
            <a:avLst>
              <a:gd name="adj" fmla="val 9201"/>
            </a:avLst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50" name="Picture 26" descr="https://avatars.mds.yandex.net/get-zen_doc/3437146/pub_5f6102308b0f2342e53279ca_5f61024e5622142b9395fe87/scale_120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88224" y="3140968"/>
            <a:ext cx="2240768" cy="1728192"/>
          </a:xfrm>
          <a:prstGeom prst="plaque">
            <a:avLst>
              <a:gd name="adj" fmla="val 8536"/>
            </a:avLst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54" name="Picture 30" descr="http://kazakiamur.ru/wp-content/uploads/%D0%BF%D0%B0%D0%BC%D1%8F%D1%82%D0%BD%D0%B8%D0%BA-%D0%BA%D0%B0%D0%B7%D0%B0%D0%BA%D0%B0%D0%BC-%D0%BF%D0%B5%D1%80%D0%B2%D0%BE%D0%BF%D1%80%D0%BE%D1%85%D0%BE%D0%B4%D1%86%D0%B0%D0%BC.jpg"/>
          <p:cNvPicPr>
            <a:picLocks noChangeAspect="1" noChangeArrowheads="1"/>
          </p:cNvPicPr>
          <p:nvPr/>
        </p:nvPicPr>
        <p:blipFill>
          <a:blip r:embed="rId9" cstate="print"/>
          <a:srcRect r="4444"/>
          <a:stretch>
            <a:fillRect/>
          </a:stretch>
        </p:blipFill>
        <p:spPr bwMode="auto">
          <a:xfrm>
            <a:off x="467544" y="3140968"/>
            <a:ext cx="2304256" cy="1728192"/>
          </a:xfrm>
          <a:prstGeom prst="plaque">
            <a:avLst>
              <a:gd name="adj" fmla="val 9610"/>
            </a:avLst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56" name="Picture 32" descr="http://static.esosedi.org/fiber/265187/fit/1400x1000/pamyatnik_pogranichniku_s_sobakoy.png"/>
          <p:cNvPicPr>
            <a:picLocks noChangeAspect="1" noChangeArrowheads="1"/>
          </p:cNvPicPr>
          <p:nvPr/>
        </p:nvPicPr>
        <p:blipFill>
          <a:blip r:embed="rId10" cstate="print"/>
          <a:srcRect t="8079"/>
          <a:stretch>
            <a:fillRect/>
          </a:stretch>
        </p:blipFill>
        <p:spPr bwMode="auto">
          <a:xfrm>
            <a:off x="3419872" y="3140968"/>
            <a:ext cx="2520280" cy="3473292"/>
          </a:xfrm>
          <a:prstGeom prst="plaque">
            <a:avLst>
              <a:gd name="adj" fmla="val 6554"/>
            </a:avLst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6117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Галина</dc:creator>
  <cp:lastModifiedBy>Галина</cp:lastModifiedBy>
  <cp:revision>27</cp:revision>
  <dcterms:created xsi:type="dcterms:W3CDTF">2021-03-21T19:27:50Z</dcterms:created>
  <dcterms:modified xsi:type="dcterms:W3CDTF">2024-03-14T19:38:09Z</dcterms:modified>
</cp:coreProperties>
</file>