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8072494" cy="158272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МБДОУ «Детский сад «Сказка»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Кемеровская область, Кемеровский муниципальный округ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142984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Уважаемые посетители!</a:t>
            </a:r>
            <a:endParaRPr lang="ru-RU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рады приветствовать Вас на страницах нашего электронного стенда!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958780"/>
            <a:ext cx="76003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Полное наименование: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«Сказка» Кемеровского муниципального округа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Сокращенное наименование: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 «Детский сад «Сказка»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Кемеровская область, Кемеровский округ, п.Новостройка, ул.Молодежная, 1а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Контактный телефон: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8(3842)604-342</a:t>
            </a:r>
          </a:p>
          <a:p>
            <a:endParaRPr lang="ru-RU" sz="1600" dirty="0"/>
          </a:p>
        </p:txBody>
      </p:sp>
      <p:pic>
        <p:nvPicPr>
          <p:cNvPr id="7" name="Picture 2" descr="C:\Users\User\Desktop\образцовый детсад\сказка фасад фото\СКАЗКА 2  корпус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b="14293"/>
          <a:stretch>
            <a:fillRect/>
          </a:stretch>
        </p:blipFill>
        <p:spPr bwMode="auto">
          <a:xfrm>
            <a:off x="5114139" y="1901855"/>
            <a:ext cx="3508402" cy="238042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5072" y="1901855"/>
            <a:ext cx="3566961" cy="248614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0080" y="3136645"/>
            <a:ext cx="1892080" cy="175408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8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72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Calibri</vt:lpstr>
      <vt:lpstr>Times New Roman</vt:lpstr>
      <vt:lpstr>Arial</vt:lpstr>
      <vt:lpstr>1_Тема Office</vt:lpstr>
      <vt:lpstr>МБДОУ «Детский сад «Сказка» Кемеровская область, Кемеровский муниципальный округ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уголком</dc:title>
  <dc:creator>Фокина Лидия Петровна</dc:creator>
  <cp:keywords>Шаблон презентации</cp:keywords>
  <cp:lastModifiedBy>79505</cp:lastModifiedBy>
  <cp:revision>199</cp:revision>
  <dcterms:created xsi:type="dcterms:W3CDTF">2014-07-06T18:18:01Z</dcterms:created>
  <dcterms:modified xsi:type="dcterms:W3CDTF">2025-12-16T04:04:47Z</dcterms:modified>
</cp:coreProperties>
</file>