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13"/>
  </p:notesMasterIdLst>
  <p:sldIdLst>
    <p:sldId id="347" r:id="rId2"/>
    <p:sldId id="348" r:id="rId3"/>
    <p:sldId id="349" r:id="rId4"/>
    <p:sldId id="350" r:id="rId5"/>
    <p:sldId id="352" r:id="rId6"/>
    <p:sldId id="353" r:id="rId7"/>
    <p:sldId id="354" r:id="rId8"/>
    <p:sldId id="355" r:id="rId9"/>
    <p:sldId id="356" r:id="rId10"/>
    <p:sldId id="357" r:id="rId11"/>
    <p:sldId id="35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C000"/>
    <a:srgbClr val="00B0F0"/>
    <a:srgbClr val="0091EA"/>
    <a:srgbClr val="00B41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049" autoAdjust="0"/>
    <p:restoredTop sz="94660"/>
  </p:normalViewPr>
  <p:slideViewPr>
    <p:cSldViewPr>
      <p:cViewPr>
        <p:scale>
          <a:sx n="80" d="100"/>
          <a:sy n="80" d="100"/>
        </p:scale>
        <p:origin x="-1188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7604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8377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5613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5531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005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4481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591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15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9257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3638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2628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16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ksana.kirpikova@yandex.r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2000232" y="2571744"/>
            <a:ext cx="6072230" cy="2714644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– игра для формирования предпосылок функциональной грамотности у дошкольников</a:t>
            </a:r>
          </a:p>
          <a:p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Кирпикова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Оксана Викторовна,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старший воспитатель</a:t>
            </a:r>
          </a:p>
          <a:p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oksana.kirpikova@yandex.ru</a:t>
            </a:r>
            <a:endParaRPr lang="en-US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т. </a:t>
            </a: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>
          <a:xfrm>
            <a:off x="2714612" y="1785926"/>
            <a:ext cx="4357718" cy="3071834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ru-RU" sz="2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4572008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Государственное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бюджетное общеобразовательное учреждение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Самарской области основная общеобразовательная школа №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имени Героев воинов </a:t>
            </a:r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интернационалистов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города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Новокуйбышевска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городского округа Новокуйбышевск Самарской области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Структурное  подразделение « Детский сад «Буратино</a:t>
            </a:r>
            <a:r>
              <a:rPr lang="ru-RU" sz="2400" dirty="0" smtClean="0">
                <a:solidFill>
                  <a:srgbClr val="002060"/>
                </a:solidFill>
              </a:rPr>
              <a:t>»</a:t>
            </a:r>
          </a:p>
        </p:txBody>
      </p:sp>
    </p:spTree>
    <p:extLst>
      <p:ext uri="{BB962C8B-B14F-4D97-AF65-F5344CB8AC3E}">
        <p14:creationId xmlns="" xmlns:p14="http://schemas.microsoft.com/office/powerpoint/2010/main" val="20499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50019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Таким образом организация </a:t>
            </a:r>
            <a:r>
              <a:rPr lang="ru-RU" sz="27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квестов</a:t>
            </a: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 дошкольниками способствует развитию необходимых компетенций для формирования предпосылок функциональной грамотности.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19" name="Picture 3" descr="C:\Users\usee\Desktop\фото Квесты\IMG-6691049a63acf48a3e830651b63a5007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857364"/>
            <a:ext cx="3000396" cy="4714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C:\Users\usee\Desktop\фото Квесты\DSCN85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1785926"/>
            <a:ext cx="4929222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3" descr="C:\Users\usee\Desktop\фото Квесты\DSCN84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4214818"/>
            <a:ext cx="4929222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Литература</a:t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Андреева А.Д. Проблема игровой мотивации современных детей //Журнал практического психолога -2008г. №5</a:t>
            </a:r>
          </a:p>
          <a:p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Бачурина В. Развивающие игры для дошкольников – М. ОООКТЦ «Лада», 2008г. – 176с.</a:t>
            </a:r>
          </a:p>
          <a:p>
            <a:r>
              <a:rPr lang="ru-RU" sz="1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Гавришова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Е.В., </a:t>
            </a:r>
            <a:r>
              <a:rPr lang="ru-RU" sz="1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Миленко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В.М. </a:t>
            </a:r>
            <a:r>
              <a:rPr lang="ru-RU" sz="1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приключенческая игра // Справочник старшего воспитателя дошкольного учреждения. – 2015 -№10</a:t>
            </a:r>
          </a:p>
          <a:p>
            <a:pPr lvl="0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Комарова Т.С., </a:t>
            </a:r>
            <a:r>
              <a:rPr lang="ru-RU" sz="1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Зацепина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М.Б. «Интеграция в системе воспитательно-образовательной работы детского сада», Мозаика-Синтез Москва, 2010, С.44.</a:t>
            </a:r>
          </a:p>
          <a:p>
            <a:pPr lvl="0"/>
            <a:r>
              <a:rPr lang="ru-RU" sz="1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Осяк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С.А., </a:t>
            </a:r>
            <a:r>
              <a:rPr lang="ru-RU" sz="1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Султанбекова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С.С., Захарова Т.В., Яковлева Е.Н., Лобанова О.Б., Образовательный </a:t>
            </a:r>
            <a:r>
              <a:rPr lang="ru-RU" sz="1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современная интерактивная технология // Современные проблемы науки и образования. – 2015 – № 1-2.</a:t>
            </a:r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68874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Каждый день, огромный поток информации,  обрушивается на человека.  Информацию необходимо принять, переработать, обобщить, отбросить лишнее, зафиксировать важное и нужное, суметь применить на практике, и  при этом оставаться творческим, инициативным, ищущим, думающим и просто здоровым. Это с лёгкостью удаётся тому, кто обладает  комплексом определённых компетенций, знаниями, умениями, навыками, личностными особенностями, т.е. функционально грамотному человеку. 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643998" cy="1143008"/>
          </a:xfrm>
        </p:spPr>
        <p:txBody>
          <a:bodyPr>
            <a:noAutofit/>
          </a:bodyPr>
          <a:lstStyle/>
          <a:p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игра интересная и эффективная педагогическая технология, которая оптимально развивает необходимые компетенции, для формирования функциональной грамотности.</a:t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://sanschool-nv.ru/storage/app/uploads/public/5fd/82e/900/5fd82e900ba3200041705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357430"/>
            <a:ext cx="821537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85738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Цель: развитие у дошкольников творческих, коммуникативных, социальных, познавательных компетенции для формирования предпосылок функциональной грамотности.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e\Desktop\фото Квесты\IMG-eeb5dca41c2d5deb9199295ee3e00a51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857364"/>
            <a:ext cx="3357586" cy="44291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C:\Users\usee\Desktop\фото Квесты\DSCN84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1785926"/>
            <a:ext cx="3357586" cy="23574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3" descr="C:\Users\usee\Desktop\фото Квесты\DSCN77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929066"/>
            <a:ext cx="3786214" cy="26432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92882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ходе реализации сюжета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квеста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дети  выполняют игровые задания, решают проблемные ситуации, для достижения общей цели .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стимулируется  самостоятельный поиск участниками решения возникающих проблем. Заставляет детей, применять полученные знания и навыки на практике. </a:t>
            </a:r>
            <a:r>
              <a:rPr lang="ru-RU" sz="2000" b="1" dirty="0" smtClean="0">
                <a:solidFill>
                  <a:srgbClr val="7030A0"/>
                </a:solidFill>
              </a:rPr>
              <a:t/>
            </a:r>
            <a:br>
              <a:rPr lang="ru-RU" sz="2000" b="1" dirty="0" smtClean="0">
                <a:solidFill>
                  <a:srgbClr val="7030A0"/>
                </a:solidFill>
              </a:rPr>
            </a:b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4099" name="Picture 3" descr="C:\Users\usee\Desktop\фото Квесты\DSCN84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928802"/>
            <a:ext cx="3643338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3" descr="D:\Неоновая планета\DSCN77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4143380"/>
            <a:ext cx="3786214" cy="24828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4" descr="D:\Неоновая планета\DSCN77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1928802"/>
            <a:ext cx="3714776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5" descr="C:\Users\usee\Desktop\фото Квесты\DSCN84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4214818"/>
            <a:ext cx="3660250" cy="2500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643074"/>
          </a:xfrm>
        </p:spPr>
        <p:txBody>
          <a:bodyPr>
            <a:noAutofit/>
          </a:bodyPr>
          <a:lstStyle/>
          <a:p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– это своего рода игровой проект-путешествие, который дети реализуют, действуя единой командой. В основе всегда лежит , путешествие, с определённой, конкретной целью (спасти какого - то, найти что то и т.д.). В дороге герои проходят разные испытания, выполняют задания.  В помощь даются подсказки, разные ключи, сказочные персонажи 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6" descr="C:\Users\usee\Desktop\фото Квесты\DSCN47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428868"/>
            <a:ext cx="3214710" cy="41434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3" descr="C:\Users\usee\Desktop\фото Квесты\IMG-51125c112d2293123d1ac7eb686c954c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2357430"/>
            <a:ext cx="2428892" cy="4286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4" descr="C:\Users\usee\Desktop\фото Квесты\IMG-49d11a3a9dca109718cecf22809cadd4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2357430"/>
            <a:ext cx="2201621" cy="42687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Изюминка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квеста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 том, что, выполнив одно задание, дети получают подсказку к выполнению следующего, что является эффективным средством к повышению мотивации, готовности к познанию и исследованию. 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9" name="Picture 5" descr="C:\Users\usee\Desktop\фото Квесты\DSCN48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85860"/>
            <a:ext cx="3357586" cy="33289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 descr="C:\Users\usee\Desktop\фото Квесты\DSCN47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285992"/>
            <a:ext cx="4088879" cy="355441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4" descr="C:\Users\usee\Desktop\фото Квесты\DSCN47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3071810"/>
            <a:ext cx="3357586" cy="355441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7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квестах</a:t>
            </a: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всегда присутствует  эффект неожиданности (неожиданная встреча, таинственность, атмосфера, декорации).</a:t>
            </a: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7173" name="Picture 5" descr="D:\Неоновая планета\DSCN77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00108"/>
            <a:ext cx="3500462" cy="29289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 descr="C:\Users\usee\Desktop\фото Квесты\DSCN77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214554"/>
            <a:ext cx="3714776" cy="36433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4" descr="D:\Неоновая планета\DSCN77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3714752"/>
            <a:ext cx="3286148" cy="28575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результате систематическое проведение </a:t>
            </a:r>
            <a:r>
              <a:rPr lang="ru-RU" sz="2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квестов</a:t>
            </a: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у детей развивается детская инициатива,  коммуникабельность, </a:t>
            </a:r>
            <a:r>
              <a:rPr lang="ru-RU" sz="2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креативное</a:t>
            </a: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мышление, умение принимать самостоятельные, творческие решения.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7" name="Picture 5" descr="C:\Users\usee\Desktop\фото Квесты\DSCN47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71612"/>
            <a:ext cx="4214842" cy="24288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4" descr="D:\Неоновая планета\DSCN77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357298"/>
            <a:ext cx="4143404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Picture 5" descr="C:\Users\usee\Desktop\фото Квесты\DSCN77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857628"/>
            <a:ext cx="4214842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Picture 2" descr="D:\Неоновая планета\DSCN77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3714752"/>
            <a:ext cx="4143404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5_Office Theme">
  <a:themeElements>
    <a:clrScheme name="Custom 6">
      <a:dk1>
        <a:srgbClr val="465962"/>
      </a:dk1>
      <a:lt1>
        <a:srgbClr val="FFFFFF"/>
      </a:lt1>
      <a:dk2>
        <a:srgbClr val="465962"/>
      </a:dk2>
      <a:lt2>
        <a:srgbClr val="363636"/>
      </a:lt2>
      <a:accent1>
        <a:srgbClr val="494949"/>
      </a:accent1>
      <a:accent2>
        <a:srgbClr val="F72B09"/>
      </a:accent2>
      <a:accent3>
        <a:srgbClr val="00B0F0"/>
      </a:accent3>
      <a:accent4>
        <a:srgbClr val="92D050"/>
      </a:accent4>
      <a:accent5>
        <a:srgbClr val="A5A5A5"/>
      </a:accent5>
      <a:accent6>
        <a:srgbClr val="909BA5"/>
      </a:accent6>
      <a:hlink>
        <a:srgbClr val="898889"/>
      </a:hlink>
      <a:folHlink>
        <a:srgbClr val="D8D8D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1850</TotalTime>
  <Words>384</Words>
  <Application>Microsoft Office PowerPoint</Application>
  <PresentationFormat>Экран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15_Office Theme</vt:lpstr>
      <vt:lpstr>Слайд 1</vt:lpstr>
      <vt:lpstr>Каждый день, огромный поток информации,  обрушивается на человека.  Информацию необходимо принять, переработать, обобщить, отбросить лишнее, зафиксировать важное и нужное, суметь применить на практике, и  при этом оставаться творческим, инициативным, ищущим, думающим и просто здоровым. Это с лёгкостью удаётся тому, кто обладает  комплексом определённых компетенций, знаниями, умениями, навыками, личностными особенностями, т.е. функционально грамотному человеку. </vt:lpstr>
      <vt:lpstr>Квест – игра интересная и эффективная педагогическая технология, которая оптимально развивает необходимые компетенции, для формирования функциональной грамотности. </vt:lpstr>
      <vt:lpstr>Цель: развитие у дошкольников творческих, коммуникативных, социальных, познавательных компетенции для формирования предпосылок функциональной грамотности. </vt:lpstr>
      <vt:lpstr>В ходе реализации сюжета квеста дети  выполняют игровые задания, решают проблемные ситуации, для достижения общей цели . Квест стимулируется  самостоятельный поиск участниками решения возникающих проблем. Заставляет детей, применять полученные знания и навыки на практике.  </vt:lpstr>
      <vt:lpstr>Квест – это своего рода игровой проект-путешествие, который дети реализуют, действуя единой командой. В основе всегда лежит , путешествие, с определённой, конкретной целью (спасти какого - то, найти что то и т.д.). В дороге герои проходят разные испытания, выполняют задания.  В помощь даются подсказки, разные ключи, сказочные персонажи </vt:lpstr>
      <vt:lpstr>Изюминка квеста в том, что, выполнив одно задание, дети получают подсказку к выполнению следующего, что является эффективным средством к повышению мотивации, готовности к познанию и исследованию. </vt:lpstr>
      <vt:lpstr>В квестах всегда присутствует  эффект неожиданности (неожиданная встреча, таинственность, атмосфера, декорации). </vt:lpstr>
      <vt:lpstr>В результате систематическое проведение квестов у детей развивается детская инициатива,  коммуникабельность, креативное мышление, умение принимать самостоятельные, творческие решения. </vt:lpstr>
      <vt:lpstr>Таким образом организация квестов с дошкольниками способствует развитию необходимых компетенций для формирования предпосылок функциональной грамотности.  </vt:lpstr>
      <vt:lpstr>Литература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user</cp:lastModifiedBy>
  <cp:revision>253</cp:revision>
  <dcterms:created xsi:type="dcterms:W3CDTF">2012-04-26T17:06:14Z</dcterms:created>
  <dcterms:modified xsi:type="dcterms:W3CDTF">2025-03-11T11:39:42Z</dcterms:modified>
</cp:coreProperties>
</file>