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3" r:id="rId4"/>
    <p:sldId id="274" r:id="rId5"/>
    <p:sldId id="275" r:id="rId6"/>
    <p:sldId id="258" r:id="rId7"/>
    <p:sldId id="257" r:id="rId8"/>
    <p:sldId id="259" r:id="rId9"/>
    <p:sldId id="260" r:id="rId10"/>
    <p:sldId id="261" r:id="rId11"/>
    <p:sldId id="262" r:id="rId12"/>
    <p:sldId id="265" r:id="rId13"/>
    <p:sldId id="278" r:id="rId14"/>
    <p:sldId id="268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00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620688"/>
            <a:ext cx="7851648" cy="1008112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МУНИЦИПАЛЬНОЕ АВТОНОМНОЕ ДОШКОЛЬНОЕ ОБРАЗОВАТЕЛЬНОЕ УЧРЕЖДЕНИЕ ДЕТСКИЙ САД № 48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916832"/>
            <a:ext cx="8253442" cy="3064304"/>
          </a:xfrm>
        </p:spPr>
        <p:txBody>
          <a:bodyPr/>
          <a:lstStyle/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Мастер-класс для педагогов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«Постер-консультации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 работе с родителями»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57224" y="4714884"/>
            <a:ext cx="7851648" cy="182880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0" tIns="0" rIns="18288" bIns="0" anchor="b">
            <a:normAutofit fontScale="8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                       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Подготовила 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                                       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воспитатель МАДОУ № 48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              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Макарова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Ю.Н.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Постер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может иметь разнообразную структуру: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</a:rPr>
              <a:t>—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Алгоритм, например, на тему «Послойная одежда детей на улице»</a:t>
            </a:r>
          </a:p>
          <a:p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D:\Users\Александр\Desktop\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3500438"/>
            <a:ext cx="4085646" cy="306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5984" y="2428868"/>
            <a:ext cx="785818" cy="428628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2428868"/>
            <a:ext cx="785818" cy="428628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28992" y="2428868"/>
            <a:ext cx="785818" cy="428628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2428868"/>
            <a:ext cx="785818" cy="428628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071802" y="2643182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214810" y="2643182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357818" y="2643182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285984" y="3071810"/>
            <a:ext cx="785818" cy="428628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28992" y="3071810"/>
            <a:ext cx="785818" cy="428628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3071810"/>
            <a:ext cx="785818" cy="428628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715008" y="3071810"/>
            <a:ext cx="785818" cy="428628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3071802" y="3286124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214810" y="3286124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357818" y="3286124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Блок – схема, например на тему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«10 заповедей для родителей»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C:\Users\Администратор.WIN-2BQ3PTUI56A\AppData\Local\Microsoft\Windows\INetCache\Content.Word\Безымянный.jpg"/>
          <p:cNvPicPr>
            <a:picLocks noGrp="1"/>
          </p:cNvPicPr>
          <p:nvPr>
            <p:ph idx="1"/>
          </p:nvPr>
        </p:nvPicPr>
        <p:blipFill>
          <a:blip r:embed="rId2"/>
          <a:srcRect t="28963"/>
          <a:stretch>
            <a:fillRect/>
          </a:stretch>
        </p:blipFill>
        <p:spPr bwMode="auto">
          <a:xfrm>
            <a:off x="3071802" y="1428736"/>
            <a:ext cx="2952740" cy="143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Владелец\Рабочий стол\постеры\17.jpg"/>
          <p:cNvPicPr>
            <a:picLocks noChangeAspect="1" noChangeArrowheads="1"/>
          </p:cNvPicPr>
          <p:nvPr/>
        </p:nvPicPr>
        <p:blipFill>
          <a:blip r:embed="rId3"/>
          <a:srcRect l="500" t="7360" r="500" b="18300"/>
          <a:stretch>
            <a:fillRect/>
          </a:stretch>
        </p:blipFill>
        <p:spPr bwMode="auto">
          <a:xfrm>
            <a:off x="2143108" y="3071809"/>
            <a:ext cx="4643470" cy="3166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Постеры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которые можно делать с детьми старшего возраста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Владелец\Рабочий стол\постеры\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2500330" cy="2563898"/>
          </a:xfrm>
          <a:prstGeom prst="rect">
            <a:avLst/>
          </a:prstGeom>
          <a:noFill/>
        </p:spPr>
      </p:pic>
      <p:pic>
        <p:nvPicPr>
          <p:cNvPr id="6147" name="Picture 3" descr="C:\Documents and Settings\Владелец\Рабочий стол\постеры\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785926"/>
            <a:ext cx="3262548" cy="2357454"/>
          </a:xfrm>
          <a:prstGeom prst="rect">
            <a:avLst/>
          </a:prstGeom>
          <a:noFill/>
        </p:spPr>
      </p:pic>
      <p:pic>
        <p:nvPicPr>
          <p:cNvPr id="6148" name="Picture 4" descr="C:\Documents and Settings\Владелец\Рабочий стол\постеры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929066"/>
            <a:ext cx="2286016" cy="2681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20688"/>
            <a:ext cx="7851648" cy="100811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Темы Постер-консультаций</a:t>
            </a:r>
            <a:endParaRPr lang="ru-RU" sz="4800" dirty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Безопасность на дороге вечером;</a:t>
            </a:r>
          </a:p>
          <a:p>
            <a:pPr algn="l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-Как отучить ребенка от вредных привычек;</a:t>
            </a:r>
          </a:p>
          <a:p>
            <a:pPr algn="l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-Воспитание мультфильмом.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85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305800" cy="4536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«Хороших методов существует ровно столько, сколько существует хороших учителей!»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              </a:t>
            </a: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3100" dirty="0" err="1" smtClean="0">
                <a:solidFill>
                  <a:schemeClr val="tx2">
                    <a:lumMod val="50000"/>
                  </a:schemeClr>
                </a:solidFill>
              </a:rPr>
              <a:t>Д.Пойа</a:t>
            </a: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ru-RU" sz="31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987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305800" cy="28083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Успехов в работе!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779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7907216" cy="58326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836712"/>
            <a:ext cx="7835208" cy="165618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Цель мастер -класса:</a:t>
            </a:r>
            <a:r>
              <a:rPr lang="ru-RU" sz="2400" dirty="0" smtClean="0">
                <a:solidFill>
                  <a:srgbClr val="002060"/>
                </a:solidFill>
              </a:rPr>
              <a:t> расширить представления педагогов о современных эффективных формах взаимодействия с родителями.</a:t>
            </a:r>
          </a:p>
          <a:p>
            <a:endParaRPr lang="ru-RU" sz="2400" dirty="0"/>
          </a:p>
          <a:p>
            <a:r>
              <a:rPr lang="ru-RU" sz="2400" b="1" dirty="0">
                <a:solidFill>
                  <a:srgbClr val="002060"/>
                </a:solidFill>
              </a:rPr>
              <a:t>Задачи:</a:t>
            </a:r>
            <a:endParaRPr lang="ru-RU" sz="2400" dirty="0">
              <a:solidFill>
                <a:srgbClr val="002060"/>
              </a:solidFill>
            </a:endParaRP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-Раскрыть </a:t>
            </a:r>
            <a:r>
              <a:rPr lang="ru-RU" sz="2400" dirty="0">
                <a:solidFill>
                  <a:srgbClr val="002060"/>
                </a:solidFill>
              </a:rPr>
              <a:t>преимущества постер-консультирования перед другими формами информирования родителей (теоретический аспект).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-Раскрыть </a:t>
            </a:r>
            <a:r>
              <a:rPr lang="ru-RU" sz="2400" dirty="0">
                <a:solidFill>
                  <a:srgbClr val="002060"/>
                </a:solidFill>
              </a:rPr>
              <a:t>основные требования к постерам-консультациям.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-Обучить </a:t>
            </a:r>
            <a:r>
              <a:rPr lang="ru-RU" sz="2400" dirty="0">
                <a:solidFill>
                  <a:srgbClr val="002060"/>
                </a:solidFill>
              </a:rPr>
              <a:t>педагогов навыкам разработки постеров-консультаций.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55440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Users\Александр\Desktop\kindergat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38100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Users\Александр\Desktop\280_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776" y="1943120"/>
            <a:ext cx="3600400" cy="257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53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64704"/>
            <a:ext cx="7851648" cy="43204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ТРАДИЦИОННЫЕ ФОРМЫ РАБОТЫ 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СЕМЬЕЙ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191272"/>
            <a:ext cx="7854696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988840"/>
            <a:ext cx="1368152" cy="1202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День открытых  дверей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16216" y="2132856"/>
            <a:ext cx="1728192" cy="1058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Консультации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123728" y="25900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1988840"/>
            <a:ext cx="1656184" cy="1202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Родительское собрание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5292080" y="25581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98112" y="4005064"/>
            <a:ext cx="130959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Круглый стол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195736" y="45004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491880" y="4005064"/>
            <a:ext cx="165618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Проведение совместных праздников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5508104" y="4450420"/>
            <a:ext cx="978408" cy="534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04248" y="4005064"/>
            <a:ext cx="120243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Выставки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68832" y="5701848"/>
            <a:ext cx="14828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Посещение семьи ребенка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2339752" y="5877272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59232" y="5506124"/>
            <a:ext cx="1688832" cy="1110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Беседы (индивидуальные и групповые)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5508104" y="5874568"/>
            <a:ext cx="978408" cy="434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732240" y="5701848"/>
            <a:ext cx="1944216" cy="1039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Взаимодействие с родительским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комитетом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22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836712"/>
            <a:ext cx="7851648" cy="79208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НЕТРАДИЦИОННЫЕ ФОРМЫ</a:t>
            </a:r>
            <a:endParaRPr lang="ru-RU" sz="4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683568" y="2348880"/>
            <a:ext cx="1584176" cy="123286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Презентации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3707904" y="4797152"/>
            <a:ext cx="1728192" cy="134644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Мастер- класс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Улыбающееся лицо 5"/>
          <p:cNvSpPr/>
          <p:nvPr/>
        </p:nvSpPr>
        <p:spPr>
          <a:xfrm>
            <a:off x="6300192" y="2204864"/>
            <a:ext cx="1764196" cy="12744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Тренинги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Улыбающееся лицо 6"/>
          <p:cNvSpPr/>
          <p:nvPr/>
        </p:nvSpPr>
        <p:spPr>
          <a:xfrm>
            <a:off x="1043608" y="4797152"/>
            <a:ext cx="1800200" cy="134644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Сайт детского сада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Улыбающееся лицо 7"/>
          <p:cNvSpPr/>
          <p:nvPr/>
        </p:nvSpPr>
        <p:spPr>
          <a:xfrm>
            <a:off x="2987824" y="2204864"/>
            <a:ext cx="2380888" cy="156247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Конференции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Улыбающееся лицо 8"/>
          <p:cNvSpPr/>
          <p:nvPr/>
        </p:nvSpPr>
        <p:spPr>
          <a:xfrm>
            <a:off x="6372200" y="4797152"/>
            <a:ext cx="1872208" cy="120243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Брошюры ,листовки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949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928670"/>
            <a:ext cx="8229600" cy="4389120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Постер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своего рода объявление, плакат, афиша. Также под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постером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подразумевают художественно оформленный плакат, который используется для рекламных или декоративных целей.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Владелец\Рабочий стол\постеры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071810"/>
            <a:ext cx="2214578" cy="3128531"/>
          </a:xfrm>
          <a:prstGeom prst="rect">
            <a:avLst/>
          </a:prstGeom>
          <a:noFill/>
        </p:spPr>
      </p:pic>
      <p:pic>
        <p:nvPicPr>
          <p:cNvPr id="7171" name="Picture 3" descr="C:\Documents and Settings\Владелец\Рабочий стол\постеры\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071810"/>
            <a:ext cx="2143140" cy="3027610"/>
          </a:xfrm>
          <a:prstGeom prst="rect">
            <a:avLst/>
          </a:prstGeom>
          <a:noFill/>
        </p:spPr>
      </p:pic>
      <p:pic>
        <p:nvPicPr>
          <p:cNvPr id="7172" name="Picture 4" descr="C:\Documents and Settings\Владелец\Рабочий стол\постеры\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3" y="3143248"/>
            <a:ext cx="3229709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57150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Постеры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прошлых лет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Владелец\Рабочий стол\постеры\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2529892" cy="3538542"/>
          </a:xfrm>
          <a:prstGeom prst="rect">
            <a:avLst/>
          </a:prstGeom>
          <a:noFill/>
        </p:spPr>
      </p:pic>
      <p:pic>
        <p:nvPicPr>
          <p:cNvPr id="1027" name="Picture 3" descr="C:\Documents and Settings\Владелец\Рабочий стол\постеры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357562"/>
            <a:ext cx="1928826" cy="2774621"/>
          </a:xfrm>
          <a:prstGeom prst="rect">
            <a:avLst/>
          </a:prstGeom>
          <a:noFill/>
        </p:spPr>
      </p:pic>
      <p:pic>
        <p:nvPicPr>
          <p:cNvPr id="1028" name="Picture 4" descr="C:\Documents and Settings\Владелец\Рабочий стол\постеры\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500174"/>
            <a:ext cx="2500330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ДОУ </a:t>
            </a:r>
            <a:r>
              <a:rPr lang="ru-RU" sz="31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постерное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консультирование понимается как форма информирования родителей посредством постеров, плакатов, содержанием которых является лаконично и кратко изложенная информация, адресованная родителям воспитанников.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Владелец\Рабочий стол\постеры\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14686"/>
            <a:ext cx="2245218" cy="3305663"/>
          </a:xfrm>
          <a:prstGeom prst="rect">
            <a:avLst/>
          </a:prstGeom>
          <a:noFill/>
        </p:spPr>
      </p:pic>
      <p:pic>
        <p:nvPicPr>
          <p:cNvPr id="2051" name="Picture 3" descr="C:\Documents and Settings\Владелец\Рабочий стол\постеры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357430"/>
            <a:ext cx="2071702" cy="3293773"/>
          </a:xfrm>
          <a:prstGeom prst="rect">
            <a:avLst/>
          </a:prstGeom>
          <a:noFill/>
        </p:spPr>
      </p:pic>
      <p:pic>
        <p:nvPicPr>
          <p:cNvPr id="2052" name="Picture 4" descr="C:\Documents and Settings\Владелец\Рабочий стол\постеры\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7" y="3714752"/>
            <a:ext cx="3334299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к </a:t>
            </a:r>
            <a:r>
              <a:rPr lang="ru-RU" sz="4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постерам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Формат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постера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А1 (вертикально или горизонтально)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Вся информация на светлом фоне.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Шрифт не менее 20-24 кеглей. Заголовок, тема выделяется крупным шрифтом, под ним исходные данные организации, консультант.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знаков на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постере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более 1800.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Фотографии 10 х15 (соблюдая закон о персональных данных)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для родителей — на языке родителей, не использовать аббревиатуру и профессиональные термины.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Запрещено использовать рекламную и агитационную информацию.</a:t>
            </a:r>
          </a:p>
          <a:p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Постер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должен иметь некую незавершенность, дающую возможность родителю задуматься или обратиться с вопросом к педагогу.</a:t>
            </a: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244</TotalTime>
  <Words>278</Words>
  <Application>Microsoft Office PowerPoint</Application>
  <PresentationFormat>Экран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МУНИЦИПАЛЬНОЕ АВТОНОМНОЕ ДОШКОЛЬНОЕ ОБРАЗОВАТЕЛЬНОЕ УЧРЕЖДЕНИЕ ДЕТСКИЙ САД № 48  </vt:lpstr>
      <vt:lpstr>Презентация PowerPoint</vt:lpstr>
      <vt:lpstr>Презентация PowerPoint</vt:lpstr>
      <vt:lpstr>ТРАДИЦИОННЫЕ ФОРМЫ РАБОТЫ  С СЕМЬЕЙ</vt:lpstr>
      <vt:lpstr>НЕТРАДИЦИОННЫЕ ФОРМЫ</vt:lpstr>
      <vt:lpstr>Презентация PowerPoint</vt:lpstr>
      <vt:lpstr>Постеры прошлых лет</vt:lpstr>
      <vt:lpstr>В ДОУ постерное консультирование понимается как форма информирования родителей посредством постеров, плакатов, содержанием которых является лаконично и кратко изложенная информация, адресованная родителям воспитанников. </vt:lpstr>
      <vt:lpstr>Требования к постерам: </vt:lpstr>
      <vt:lpstr>Постер может иметь разнообразную структуру: </vt:lpstr>
      <vt:lpstr>Блок – схема, например на тему  «10 заповедей для родителей»</vt:lpstr>
      <vt:lpstr>Постеры, которые можно делать с детьми старшего возраста</vt:lpstr>
      <vt:lpstr>Темы Постер-консультаций</vt:lpstr>
      <vt:lpstr>     «Хороших методов существует ровно столько, сколько существует хороших учителей!»                         (Д.Пойа)</vt:lpstr>
      <vt:lpstr>Спасибо за внимание!  Успехов в работе!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Государственное  бюджетное общеобразовательное учреждение Самарской области средняя общеобразовательная школа № 1 имени Героя Советского Союза Зои Космодемьянской городского округа Чапаевск Самарской области СП «Детский сад № 8 «Тополёк» </dc:title>
  <cp:lastModifiedBy>Старший воспитатель</cp:lastModifiedBy>
  <cp:revision>35</cp:revision>
  <dcterms:modified xsi:type="dcterms:W3CDTF">2018-04-13T11:42:55Z</dcterms:modified>
</cp:coreProperties>
</file>