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00"/>
    <a:srgbClr val="FF00FF"/>
    <a:srgbClr val="B0D1C1"/>
    <a:srgbClr val="987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4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1:10:41.4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24575,'8'0'0,"2"0"-8191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1:10:41.7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1:10:48.1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1:16:10.2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20 24575,'0'0'0,"0"-8"0,0-3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3E57E-9A7D-49A9-966A-0AE5867693D2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045BD-0353-4EA6-A610-FEE3AFC5E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045BD-0353-4EA6-A610-FEE3AFC5E6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00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045BD-0353-4EA6-A610-FEE3AFC5E6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3BD4D-3574-D898-897D-5FAB6CB0C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E2D52E-7374-979C-0275-3CD452B01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198B26-5060-9DA4-083B-34D5A081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40C17-6153-FADC-CB4D-210D444A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F6C8C-91DC-CB84-6392-85B71554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5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45A11-40E2-AAAC-E5CD-8AFF8F1F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5867BD-9029-C3D1-7C68-563B3279A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44C856-1E0C-899E-318B-E4073144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9E1983-F52F-7A46-9CB5-CF619B76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FEA13A-1309-95A1-3E7A-9D9B4338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1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D33A2D-994B-9267-1E5F-E4B30CDFF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4AA043-9401-4B7C-49DB-2EAA63636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486D-F512-24AE-48F5-4C3E80C2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79AF5D-4065-9DCF-355C-0C465224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6A2CA7-3E74-4341-5B95-4A542425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95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E3BB4-1CFC-2C6B-9AF2-C32D9A7E4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BA5046-16F0-42B8-1AB1-4A3898561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CD69-56BF-DB8B-C650-FE06A6097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96388-1BAD-561E-4E19-D708AA353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2D129D-13FF-05E9-2486-44BF17D8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5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FD912-15DB-FC9A-EFCC-2C69FC77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4EF500-E464-4397-C0FC-29860C996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8BF9B-A173-F013-662B-85536602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9E8A4-8655-EE9D-BF82-60A14B84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789FC3-7026-E9C6-9F00-2ADA3374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9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DA490-BFD5-42AE-720C-1FF09E55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4535E-61A4-B957-5409-80D5D1A50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F528DA-C4DB-F98E-EFAA-799808152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56FEB7-9DBC-EBE9-257D-CBD8F210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8798E2-6BD8-7B8C-09E4-CDC93173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CCA95A-3D70-F5B4-CAF9-DDC14899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4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5B9EC-1E38-34CB-9FF3-F1C3716C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7A6A8-E1C4-28CB-EAC2-301207CD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76B753-6EBC-29BE-BCC8-37DEF0452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2A8CD2-3A7E-1F1D-AA18-6F3F5589B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4918CD-3DA8-6050-9AAC-2DCDA8391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F7E05D-7EDC-A368-ACCE-78A0FAD8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9BA430-43B9-8824-98E7-389C2BE5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DE64D2-7CD9-038A-2760-E9301F83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8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F7C11-83EB-1F2E-39CC-C3EB2093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028421-B318-FA84-FC7D-2FA514CA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79EF27-807E-F472-3E70-A83B36D3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68428E-947B-4530-7F03-A395194D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7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A75BE2-EDEF-406B-A0A6-93DF1D45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49E137-2743-3A6A-F1A8-BD454F4E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9CA545-E967-1120-87B3-0EB82B86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20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E3292-CD2B-6F60-8C2B-2B7343A2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FBE020-9BCA-69E8-1076-DF8639C6F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84A7F8-80C3-D9CE-1CAA-4162AB3E7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BDE97F-132E-723F-3C50-BE38A0A3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A63C32-44D6-5D8D-3C2B-6632175A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3B90CA-22DE-3A35-B24A-56EFA1D0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5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DED44-BC3D-7E34-BF39-1774AA36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9CB264-A7AE-BD91-0CFC-8D2322AB6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A4EC57-545D-7D73-BACB-FBAC5B553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FD7B6-BC3B-7587-DD88-7DDD27B9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C891B3-719D-79BD-FDA7-C963A6CC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51DE9F-562D-78DF-0AD7-30099C5E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8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4BAE6-1DCD-69D6-BF10-2507A65B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864CA9-D6D0-926A-487C-EEDBEC9F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1EF3CD-247F-D5C6-87AA-BCE003A86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59EC9-B3CF-4D06-BAA5-4CB29E6340A4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E2F46-9D4B-FDA3-2BAD-95B202CBB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CDCE0D-50E1-5F91-95C8-0707A62DD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B2E3-4AB9-4FA7-8D62-4BAB29D50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8.jpeg"/><Relationship Id="rId3" Type="http://schemas.openxmlformats.org/officeDocument/2006/relationships/image" Target="../media/image5.png"/><Relationship Id="rId21" Type="http://schemas.openxmlformats.org/officeDocument/2006/relationships/image" Target="../media/image11.jpeg"/><Relationship Id="rId12" Type="http://schemas.openxmlformats.org/officeDocument/2006/relationships/image" Target="../media/image12.png"/><Relationship Id="rId1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11" Type="http://schemas.openxmlformats.org/officeDocument/2006/relationships/customXml" Target="../ink/ink2.xml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openxmlformats.org/officeDocument/2006/relationships/image" Target="../media/image9.jpeg"/><Relationship Id="rId4" Type="http://schemas.openxmlformats.org/officeDocument/2006/relationships/customXml" Target="../ink/ink1.xml"/><Relationship Id="rId14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9.JPG"/><Relationship Id="rId7" Type="http://schemas.openxmlformats.org/officeDocument/2006/relationships/image" Target="../media/image37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7E306-987C-CEC1-FFD0-2C1AE91AC4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2876" y="1"/>
            <a:ext cx="5607170" cy="1882470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Педагог-психолог</a:t>
            </a:r>
            <a:br>
              <a:rPr lang="ru-RU" sz="4000" b="1" i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000" b="1" i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Поклонская</a:t>
            </a:r>
            <a:r>
              <a:rPr lang="ru-RU" sz="4000" b="1" i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Екатерина </a:t>
            </a:r>
            <a:r>
              <a:rPr lang="ru-RU" sz="4000" b="1" i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Владимирована</a:t>
            </a:r>
            <a:endParaRPr lang="ru-RU" sz="4000" b="1" i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8CA07D5-15BF-1CE7-F029-F7121216DA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3A7C3869-A85C-59DA-A5F9-5ABAC8BB3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56" y="150961"/>
            <a:ext cx="2570672" cy="20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CCE36F2C-C87D-5C4F-7A38-6AF960F9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4316">
            <a:off x="-2072386" y="1301916"/>
            <a:ext cx="6852830" cy="36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A8E89736-AA1B-BCCD-C40E-F236CA71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765"/>
            <a:ext cx="12192000" cy="52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719498-D3DD-9932-A8CC-D3EA15F0D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6" t="10211" r="25979" b="20674"/>
          <a:stretch/>
        </p:blipFill>
        <p:spPr>
          <a:xfrm rot="5400000">
            <a:off x="7373309" y="2062190"/>
            <a:ext cx="4521166" cy="4768532"/>
          </a:xfrm>
          <a:prstGeom prst="ellipse">
            <a:avLst/>
          </a:prstGeom>
          <a:ln>
            <a:noFill/>
          </a:ln>
          <a:effectLst>
            <a:glow rad="381000">
              <a:srgbClr val="FF6600">
                <a:alpha val="40000"/>
              </a:srgbClr>
            </a:glow>
            <a:softEdge rad="112500"/>
          </a:effectLst>
          <a:scene3d>
            <a:camera prst="orthographicFront"/>
            <a:lightRig rig="flat" dir="t"/>
          </a:scene3d>
          <a:sp3d extrusionH="76200" contourW="12700">
            <a:extrusionClr>
              <a:srgbClr val="FF6600"/>
            </a:extrusionClr>
            <a:contourClr>
              <a:srgbClr val="FF660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580D8E-F11F-6E06-6A2D-35D2C6E71E30}"/>
              </a:ext>
            </a:extLst>
          </p:cNvPr>
          <p:cNvSpPr txBox="1"/>
          <p:nvPr/>
        </p:nvSpPr>
        <p:spPr>
          <a:xfrm>
            <a:off x="2156604" y="1903114"/>
            <a:ext cx="50930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0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Нам кажется недостаточным оставить тело и душу детей в таком состоянии, в каком они даны природой, — мы заботимся об их воспитании и обучении, чтобы хорошее стало много лучшим, а плохое изменилось и стало хорошим.</a:t>
            </a:r>
          </a:p>
          <a:p>
            <a:pPr indent="457200" algn="r">
              <a:lnSpc>
                <a:spcPct val="10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Лукиан Антиохийский</a:t>
            </a:r>
          </a:p>
        </p:txBody>
      </p:sp>
    </p:spTree>
    <p:extLst>
      <p:ext uri="{BB962C8B-B14F-4D97-AF65-F5344CB8AC3E}">
        <p14:creationId xmlns:p14="http://schemas.microsoft.com/office/powerpoint/2010/main" val="3071330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99BA3-1889-3A05-B8D9-C78A78BD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82" y="365125"/>
            <a:ext cx="9804918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E37D6D6-3BA0-44C7-19F1-28E671FFD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1" b="-1105"/>
          <a:stretch/>
        </p:blipFill>
        <p:spPr bwMode="auto">
          <a:xfrm>
            <a:off x="1884785" y="1996751"/>
            <a:ext cx="7875036" cy="4861249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734367BA-DA9F-5AE1-10BC-3F3BAEDE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09" y="1175657"/>
            <a:ext cx="5784981" cy="19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8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73B5C472-EC45-76A4-95BD-385963FA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2668">
            <a:off x="-325603" y="-106915"/>
            <a:ext cx="1803875" cy="163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83D4BFDA-C61D-4F40-609F-DBE9F0C2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5716" y="2841752"/>
            <a:ext cx="2691726" cy="173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DD905219-A6B7-028D-7574-F0BA394ED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9353">
            <a:off x="7848004" y="-330945"/>
            <a:ext cx="1630058" cy="17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39D5E1B2-F51E-B754-1756-BE454916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Мой кабинет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41FCE586-E91F-BC09-F1BA-56E53673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964">
            <a:off x="8030503" y="1580731"/>
            <a:ext cx="2691726" cy="21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1D66B387-28A8-6870-C436-52BFB14423FB}"/>
                  </a:ext>
                </a:extLst>
              </p14:cNvPr>
              <p14:cNvContentPartPr/>
              <p14:nvPr/>
            </p14:nvContentPartPr>
            <p14:xfrm>
              <a:off x="9091902" y="-587045"/>
              <a:ext cx="7200" cy="36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1D66B387-28A8-6870-C436-52BFB14423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85782" y="-593165"/>
                <a:ext cx="194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9F2E1C8A-E7BE-A97B-9EAA-07C4172B0D58}"/>
                  </a:ext>
                </a:extLst>
              </p14:cNvPr>
              <p14:cNvContentPartPr/>
              <p14:nvPr/>
            </p14:nvContentPartPr>
            <p14:xfrm>
              <a:off x="9108822" y="-604685"/>
              <a:ext cx="360" cy="36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9F2E1C8A-E7BE-A97B-9EAA-07C4172B0D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02702" y="-61080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7BAEF79E-39C5-9AB3-DB7D-EC4A82D147CC}"/>
                  </a:ext>
                </a:extLst>
              </p14:cNvPr>
              <p14:cNvContentPartPr/>
              <p14:nvPr/>
            </p14:nvContentPartPr>
            <p14:xfrm>
              <a:off x="7142142" y="8090755"/>
              <a:ext cx="360" cy="36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7BAEF79E-39C5-9AB3-DB7D-EC4A82D147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36022" y="808463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8D1EDD5F-D3A3-8432-6421-7CE0FA1A5E21}"/>
                  </a:ext>
                </a:extLst>
              </p14:cNvPr>
              <p14:cNvContentPartPr/>
              <p14:nvPr/>
            </p14:nvContentPartPr>
            <p14:xfrm>
              <a:off x="6866266" y="6220827"/>
              <a:ext cx="360" cy="756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8D1EDD5F-D3A3-8432-6421-7CE0FA1A5E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48626" y="6203187"/>
                <a:ext cx="36000" cy="432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0F4DF9-8683-0844-F6E2-2F6069423C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88" y="3732305"/>
            <a:ext cx="4976506" cy="30684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C4538-F24E-D783-32D6-DB8954D9E1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"/>
          <a:stretch/>
        </p:blipFill>
        <p:spPr>
          <a:xfrm rot="5400000">
            <a:off x="9172" y="3337556"/>
            <a:ext cx="3581400" cy="3162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9637DF-3663-D00D-3632-F038FE09313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0"/>
          <a:stretch/>
        </p:blipFill>
        <p:spPr>
          <a:xfrm rot="5400000">
            <a:off x="8942297" y="-11352"/>
            <a:ext cx="2944242" cy="30813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CBA963-55E1-78F5-B5E0-0AA513B437A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413530"/>
            <a:ext cx="3231827" cy="25295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5992C251-A3DD-02D3-338F-BE1EBAC2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9353">
            <a:off x="3531709" y="1417275"/>
            <a:ext cx="1630058" cy="17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D2C2AFB-D71C-D70C-13FC-2533F4702F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5" y="1305284"/>
            <a:ext cx="3307231" cy="24497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DF9D23DD-71A7-8F23-B040-38AE1CA6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1162">
            <a:off x="8763957" y="5240898"/>
            <a:ext cx="1630058" cy="17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C1F8CC-B09A-7A4C-A685-8DF49194D01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/>
          <a:stretch/>
        </p:blipFill>
        <p:spPr>
          <a:xfrm rot="5400000">
            <a:off x="8943304" y="3745624"/>
            <a:ext cx="3393318" cy="26663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535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CEEA4-04ED-3252-AEE2-C5F9D35F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75"/>
            <a:ext cx="10515600" cy="1423045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Работа с детьми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Индивидуальная работа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703822-A416-0488-2C91-5AEE3305A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48" y="3618964"/>
            <a:ext cx="4393721" cy="3019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8F0875-EF6F-C366-AA4D-049ACEB945CF}"/>
              </a:ext>
            </a:extLst>
          </p:cNvPr>
          <p:cNvSpPr txBox="1"/>
          <p:nvPr/>
        </p:nvSpPr>
        <p:spPr>
          <a:xfrm>
            <a:off x="4343400" y="1310640"/>
            <a:ext cx="41524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1" dirty="0">
                <a:solidFill>
                  <a:srgbClr val="00B0F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Цель обучения ребенка состоит в том, чтобы сделать его спосо6ным развиваться дальше без помощи учителя.</a:t>
            </a:r>
          </a:p>
          <a:p>
            <a:pPr algn="r"/>
            <a:r>
              <a:rPr lang="ru-RU" sz="2400" b="1" i="1" dirty="0">
                <a:solidFill>
                  <a:srgbClr val="00B0F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Э. Хаббард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4C34C-E05F-E145-D9F8-7E2194F3B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2782" y="2873995"/>
            <a:ext cx="4551897" cy="3275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959AAF-D401-3126-447A-8A73C9B5A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7" y="1295400"/>
            <a:ext cx="3536831" cy="4937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F4A65D2-A98E-816C-7169-EBB5DED2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218" y="279104"/>
            <a:ext cx="3466094" cy="1956524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1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69D54-DCE6-A457-8275-78DA160BB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0" y="130672"/>
            <a:ext cx="3396507" cy="1134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Работа с детьми</a:t>
            </a:r>
            <a:b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Групповая </a:t>
            </a:r>
            <a:b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работа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82736-812C-811D-CDF2-B120C49F4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6" y="251896"/>
            <a:ext cx="4393721" cy="315726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56F28E-60E4-71BE-C33E-07A5FDA4F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10" y="638496"/>
            <a:ext cx="5192018" cy="315726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C5F19-AB88-9D66-DC3A-B875E36C4E79}"/>
              </a:ext>
            </a:extLst>
          </p:cNvPr>
          <p:cNvSpPr txBox="1"/>
          <p:nvPr/>
        </p:nvSpPr>
        <p:spPr>
          <a:xfrm>
            <a:off x="4123426" y="966070"/>
            <a:ext cx="31745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2000" b="1" i="1" dirty="0">
              <a:solidFill>
                <a:schemeClr val="accent1"/>
              </a:solidFill>
              <a:effectLst/>
              <a:latin typeface="Constantia" panose="02030602050306030303" pitchFamily="18" charset="0"/>
            </a:endParaRPr>
          </a:p>
          <a:p>
            <a:pPr algn="l"/>
            <a:endParaRPr lang="ru-RU" sz="2000" b="1" i="1" dirty="0">
              <a:solidFill>
                <a:schemeClr val="accent1"/>
              </a:solidFill>
              <a:effectLst/>
              <a:latin typeface="Constantia" panose="02030602050306030303" pitchFamily="18" charset="0"/>
            </a:endParaRPr>
          </a:p>
          <a:p>
            <a:pPr algn="l"/>
            <a:r>
              <a:rPr lang="ru-RU" sz="2000" b="1" i="1" dirty="0">
                <a:solidFill>
                  <a:schemeClr val="accent1"/>
                </a:solidFill>
                <a:effectLst/>
                <a:latin typeface="Constantia" panose="02030602050306030303" pitchFamily="18" charset="0"/>
              </a:rPr>
              <a:t>Послушайте - и Вы забудете, посмотрите - и Вы запомните, сделайте - и Вы поймете.</a:t>
            </a:r>
          </a:p>
          <a:p>
            <a:pPr algn="r"/>
            <a:r>
              <a:rPr lang="ru-RU" sz="2000" b="1" i="1" dirty="0">
                <a:solidFill>
                  <a:schemeClr val="accent1"/>
                </a:solidFill>
                <a:effectLst/>
                <a:latin typeface="Constantia" panose="02030602050306030303" pitchFamily="18" charset="0"/>
              </a:rPr>
              <a:t>Конфуций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30024-4011-3D3C-CFDD-3CFEAB113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4741" r="5333" b="14577"/>
          <a:stretch/>
        </p:blipFill>
        <p:spPr>
          <a:xfrm rot="5400000">
            <a:off x="8175100" y="3036811"/>
            <a:ext cx="3157271" cy="41426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3A529A9-03E6-6334-8096-8D1FEC20A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67" y="3540413"/>
            <a:ext cx="3285226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309E85-DC3D-0155-F1A1-D1B74476B8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/>
          <a:stretch/>
        </p:blipFill>
        <p:spPr>
          <a:xfrm>
            <a:off x="366947" y="3560211"/>
            <a:ext cx="3886150" cy="30175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35273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A9CBD-4032-63AE-B571-0949F00FB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3" y="168215"/>
            <a:ext cx="4572000" cy="314001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AB6715-686F-6ED9-F2FB-E534B3E80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655">
            <a:off x="829920" y="3392911"/>
            <a:ext cx="4422026" cy="326078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26E295-B5AE-361A-23E2-955108D03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96" y="493863"/>
            <a:ext cx="4208346" cy="314001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DCDC44-2BAC-0DFC-5252-9A855A927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89" y="3429000"/>
            <a:ext cx="4422026" cy="293513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B0B5A0-8CB8-F3BC-B5D6-4ECFDC80A136}"/>
              </a:ext>
            </a:extLst>
          </p:cNvPr>
          <p:cNvSpPr txBox="1"/>
          <p:nvPr/>
        </p:nvSpPr>
        <p:spPr>
          <a:xfrm>
            <a:off x="4313207" y="168216"/>
            <a:ext cx="39163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Игра - это огромное светлое окно, через которое в духовный мир ребенка вливается живительный поток представлений, понятий об окружающем мире. Игра - это искра, зажигающая огонек пытливости и любознательности.</a:t>
            </a:r>
          </a:p>
          <a:p>
            <a:pPr algn="r"/>
            <a:r>
              <a:rPr lang="ru-RU" sz="2000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Сухомлинский В. А.</a:t>
            </a:r>
          </a:p>
        </p:txBody>
      </p:sp>
    </p:spTree>
    <p:extLst>
      <p:ext uri="{BB962C8B-B14F-4D97-AF65-F5344CB8AC3E}">
        <p14:creationId xmlns:p14="http://schemas.microsoft.com/office/powerpoint/2010/main" val="266819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C6897-0228-DEAF-BB41-49BB3BEC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5169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Работа с педагогами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11FED7-1C5D-61A2-C3B2-5EDE0B77D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" y="754811"/>
            <a:ext cx="4376468" cy="32435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EDB872-EB24-B6E7-BD6E-5068A4E3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71" y="140179"/>
            <a:ext cx="3417495" cy="47531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13BD2A-0EF9-24BC-D1A5-7F2AC663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69" y="3348455"/>
            <a:ext cx="4848046" cy="33701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BEDB8C-6DB4-5331-50E8-537B1B272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r="11004"/>
          <a:stretch/>
        </p:blipFill>
        <p:spPr>
          <a:xfrm>
            <a:off x="5018170" y="871971"/>
            <a:ext cx="3135702" cy="30609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78807-099C-0CBB-92F4-12B5D08C6C87}"/>
              </a:ext>
            </a:extLst>
          </p:cNvPr>
          <p:cNvSpPr txBox="1"/>
          <p:nvPr/>
        </p:nvSpPr>
        <p:spPr>
          <a:xfrm>
            <a:off x="6590581" y="4893334"/>
            <a:ext cx="54173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Педагог - это тот человек, который должен передать новому поколению все ценные накопления веков и не передать предрассудков, пороков и болезней.</a:t>
            </a:r>
          </a:p>
          <a:p>
            <a:pPr algn="r"/>
            <a:r>
              <a:rPr lang="ru-RU" sz="20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А. В. Луначарский</a:t>
            </a:r>
          </a:p>
        </p:txBody>
      </p:sp>
    </p:spTree>
    <p:extLst>
      <p:ext uri="{BB962C8B-B14F-4D97-AF65-F5344CB8AC3E}">
        <p14:creationId xmlns:p14="http://schemas.microsoft.com/office/powerpoint/2010/main" val="145260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EF70B-1C65-4E49-C838-9CD00DB34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Работа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62ABA5-4EC9-2615-2FD6-CA7EBDC2E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4" y="1535502"/>
            <a:ext cx="4748195" cy="35885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E2A753-F392-27E1-D6B1-9996107D7C18}"/>
              </a:ext>
            </a:extLst>
          </p:cNvPr>
          <p:cNvSpPr txBox="1"/>
          <p:nvPr/>
        </p:nvSpPr>
        <p:spPr>
          <a:xfrm>
            <a:off x="838201" y="5503653"/>
            <a:ext cx="739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sz="2000" b="1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Ребенок - зеркало семьи; как в капле воды отражается солнце, так в детях отражается нравственная чистота матери и отца.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indent="457200" algn="r"/>
            <a:r>
              <a:rPr lang="ru-RU" sz="2000" b="1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В. А. Сухомлинский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04E31-5C7C-A8D1-B667-8CC6BA614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2620" y="1895079"/>
            <a:ext cx="3786995" cy="3067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B5415-5E36-444C-29E6-BF25D29A0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74" y="1535500"/>
            <a:ext cx="3566161" cy="48043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7999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6ED03-2940-488F-EF8A-594AB2D8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162" y="1"/>
            <a:ext cx="3257910" cy="10006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dirty="0">
                <a:solidFill>
                  <a:srgbClr val="FF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Наши праздники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503129-1877-4736-1C7B-24371B23B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2" y="3409589"/>
            <a:ext cx="5342626" cy="3347049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0C2A9C-D616-D473-CB74-721D53454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8" y="294918"/>
            <a:ext cx="4572000" cy="3454877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79FA86-0FAD-4D7C-CF0E-8ED6F393CF75}"/>
              </a:ext>
            </a:extLst>
          </p:cNvPr>
          <p:cNvSpPr txBox="1"/>
          <p:nvPr/>
        </p:nvSpPr>
        <p:spPr>
          <a:xfrm>
            <a:off x="5034953" y="1240046"/>
            <a:ext cx="27789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B050"/>
                </a:solidFill>
                <a:latin typeface="Georgia" panose="02040502050405020303" pitchFamily="18" charset="0"/>
              </a:rPr>
              <a:t>«Н</a:t>
            </a:r>
            <a:r>
              <a:rPr lang="ru-RU" sz="2000" b="1" i="1" dirty="0">
                <a:solidFill>
                  <a:srgbClr val="00B050"/>
                </a:solidFill>
                <a:effectLst/>
                <a:latin typeface="Georgia" panose="02040502050405020303" pitchFamily="18" charset="0"/>
              </a:rPr>
              <a:t>адо помочь ребенку через искусство глубже осознавать свои мысли и чувства, яснее мыслить и глубже чувствовать…»</a:t>
            </a:r>
          </a:p>
          <a:p>
            <a:pPr algn="r"/>
            <a:r>
              <a:rPr lang="ru-RU" sz="2000" b="1" i="1" dirty="0">
                <a:solidFill>
                  <a:srgbClr val="00B050"/>
                </a:solidFill>
                <a:latin typeface="Georgia" panose="02040502050405020303" pitchFamily="18" charset="0"/>
              </a:rPr>
              <a:t>Н.К. Крупская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E67C06-1E6B-B1C8-2FBF-67EF00305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65" y="3310655"/>
            <a:ext cx="4206473" cy="3347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rgbClr val="FF0000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F0AF41-A1A8-F018-C4A7-0ED20184B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8"/>
          <a:stretch/>
        </p:blipFill>
        <p:spPr>
          <a:xfrm>
            <a:off x="227162" y="101362"/>
            <a:ext cx="4572000" cy="3694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87B428C6-9263-E0B4-5EC8-BD294EAF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1"/>
            <a:ext cx="12192001" cy="6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18EECCEA-B66A-9304-5C54-EC46CC98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10" y="4262485"/>
            <a:ext cx="1200150" cy="20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1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DFFC47-11D0-31DB-5D2C-56BE2DAF1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 b="10695"/>
          <a:stretch/>
        </p:blipFill>
        <p:spPr>
          <a:xfrm>
            <a:off x="290055" y="379562"/>
            <a:ext cx="5455137" cy="2881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B87B60-008F-1050-79A3-CB7A1803F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4876800" cy="3290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F6BFE0-0EF9-C2CF-A4F4-32E367443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58" y="146648"/>
            <a:ext cx="4767532" cy="334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D3052B-E535-303F-E5D6-180EA6784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" y="3260785"/>
            <a:ext cx="4330462" cy="334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E904495-68A6-5B4A-3DF8-7A2AC3DDB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4"/>
            <a:ext cx="12192000" cy="671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9A6CF00-E451-5F34-A30C-D9418664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404" y="979187"/>
            <a:ext cx="1200150" cy="22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83CCEC9-FDA8-CC28-CED1-42BBAD44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4556">
            <a:off x="10785096" y="3814716"/>
            <a:ext cx="1519849" cy="24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9874A467-C29A-66FF-048F-5D9E4071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20517" y="3614284"/>
            <a:ext cx="1332995" cy="25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2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525</TotalTime>
  <Words>235</Words>
  <Application>Microsoft Office PowerPoint</Application>
  <PresentationFormat>Широкоэкранный</PresentationFormat>
  <Paragraphs>26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Cambria Math</vt:lpstr>
      <vt:lpstr>Constantia</vt:lpstr>
      <vt:lpstr>Georgia</vt:lpstr>
      <vt:lpstr>Тема Office</vt:lpstr>
      <vt:lpstr>Педагог-психолог Поклонская Екатерина Владимирована</vt:lpstr>
      <vt:lpstr>Мой кабинет</vt:lpstr>
      <vt:lpstr>Работа с детьми Индивидуальная работа</vt:lpstr>
      <vt:lpstr>Работа с детьми Групповая  работа</vt:lpstr>
      <vt:lpstr>Презентация PowerPoint</vt:lpstr>
      <vt:lpstr>                Работа с педагогами</vt:lpstr>
      <vt:lpstr>Работа с родителями</vt:lpstr>
      <vt:lpstr>Наши праздники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001</dc:creator>
  <cp:lastModifiedBy>001</cp:lastModifiedBy>
  <cp:revision>13</cp:revision>
  <dcterms:created xsi:type="dcterms:W3CDTF">2024-03-10T08:43:55Z</dcterms:created>
  <dcterms:modified xsi:type="dcterms:W3CDTF">2024-03-11T16:18:53Z</dcterms:modified>
</cp:coreProperties>
</file>