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2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4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5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8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8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4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0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5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4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E9C2-F051-4FA0-AAF8-4A05121788A3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4829-A0E8-4A1E-83A9-98D5CDEC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s.Shayan@tatar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.tatar.ru/v_gora/org6930/page5660828.htm" TargetMode="External"/><Relationship Id="rId4" Type="http://schemas.openxmlformats.org/officeDocument/2006/relationships/hyperlink" Target="https://edu.tatar.ru/v_gora/org69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326" y="492370"/>
            <a:ext cx="7076050" cy="40514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Муниципальное бюджетное дошкольное образовательное учреждение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«Высокогорский детский сад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36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Шаян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» комбинированного вида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Высокогорского муниципального района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Республики Татарстан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6F80E2-9894-FC8B-9F15-962F67C55A9F}"/>
              </a:ext>
            </a:extLst>
          </p:cNvPr>
          <p:cNvSpPr/>
          <p:nvPr/>
        </p:nvSpPr>
        <p:spPr>
          <a:xfrm>
            <a:off x="9214338" y="365760"/>
            <a:ext cx="2264899" cy="189913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CC972-0235-96F6-84B3-290AD9B84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337" y="365760"/>
            <a:ext cx="2264899" cy="18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2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4984A8-F651-F879-A40B-8B9D7FD2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608" y="129309"/>
            <a:ext cx="4035210" cy="2761673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4009EFB-A0D0-689B-2C04-48801A034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90104"/>
              </p:ext>
            </p:extLst>
          </p:nvPr>
        </p:nvGraphicFramePr>
        <p:xfrm>
          <a:off x="1579419" y="1921164"/>
          <a:ext cx="5458690" cy="4370491"/>
        </p:xfrm>
        <a:graphic>
          <a:graphicData uri="http://schemas.openxmlformats.org/drawingml/2006/table">
            <a:tbl>
              <a:tblPr/>
              <a:tblGrid>
                <a:gridCol w="1514664">
                  <a:extLst>
                    <a:ext uri="{9D8B030D-6E8A-4147-A177-3AD203B41FA5}">
                      <a16:colId xmlns:a16="http://schemas.microsoft.com/office/drawing/2014/main" val="2782480420"/>
                    </a:ext>
                  </a:extLst>
                </a:gridCol>
                <a:gridCol w="3944026">
                  <a:extLst>
                    <a:ext uri="{9D8B030D-6E8A-4147-A177-3AD203B41FA5}">
                      <a16:colId xmlns:a16="http://schemas.microsoft.com/office/drawing/2014/main" val="1867159817"/>
                    </a:ext>
                  </a:extLst>
                </a:gridCol>
              </a:tblGrid>
              <a:tr h="812147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422713, Республика Татарстан, Высокогорский район, деревня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Эстачи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улица Родниковая, дом 6</a:t>
                      </a: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153310"/>
                  </a:ext>
                </a:extLst>
              </a:tr>
              <a:tr h="37908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+7(843)-653-29-77</a:t>
                      </a: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58117"/>
                  </a:ext>
                </a:extLst>
              </a:tr>
              <a:tr h="37908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E-Mail:</a:t>
                      </a:r>
                      <a:endParaRPr lang="tt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>
                        <a:buNone/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>
                        <a:buNone/>
                      </a:pPr>
                      <a:r>
                        <a:rPr lang="tt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сайта организации: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ds.Shayan@tatar.ru</a:t>
                      </a:r>
                      <a:endParaRPr lang="tt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>
                        <a:buNone/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https://edu.tatar.ru/v_gora/org6930</a:t>
                      </a:r>
                      <a:r>
                        <a:rPr lang="tt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112452"/>
                  </a:ext>
                </a:extLst>
              </a:tr>
              <a:tr h="59557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науки Республики Татарстан</a:t>
                      </a: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98785"/>
                  </a:ext>
                </a:extLst>
              </a:tr>
              <a:tr h="59557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Короткое название: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«Высокогорский детский сад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Шаян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50173"/>
                  </a:ext>
                </a:extLst>
              </a:tr>
              <a:tr h="37908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Забродина Анастасия Владимировна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800316"/>
                  </a:ext>
                </a:extLst>
              </a:tr>
              <a:tr h="59557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основания учреждения: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</a:txBody>
                  <a:tcPr marR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2494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149258-C40C-37EE-D442-D4955531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317" y="129309"/>
            <a:ext cx="4035210" cy="27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24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98</Words>
  <Application>Microsoft Office PowerPoint</Application>
  <PresentationFormat>Широкоэкранный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Shayan2021@mail.ru</cp:lastModifiedBy>
  <cp:revision>74</cp:revision>
  <dcterms:created xsi:type="dcterms:W3CDTF">2021-02-01T07:28:16Z</dcterms:created>
  <dcterms:modified xsi:type="dcterms:W3CDTF">2026-02-18T09:56:16Z</dcterms:modified>
</cp:coreProperties>
</file>