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5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2" autoAdjust="0"/>
    <p:restoredTop sz="94673" autoAdjust="0"/>
  </p:normalViewPr>
  <p:slideViewPr>
    <p:cSldViewPr>
      <p:cViewPr>
        <p:scale>
          <a:sx n="100" d="100"/>
          <a:sy n="100" d="100"/>
        </p:scale>
        <p:origin x="-946" y="2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53;&#1072;&#1090;&#1072;&#1096;&#1072;%20&#1050;&#1086;&#1088;&#1086;&#1083;&#1105;&#1074;&#1072;%20-%20&#1052;&#1072;&#1083;&#1077;&#1085;&#1100;&#1082;&#1072;&#1103;%20&#1089;&#1090;&#1088;&#1072;&#1085;&#1072;%20(minus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ЛИНА\Новый проект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Наташа Королёва - Маленькая страна (minu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49763" y="3306763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ЛИНА\Новый проект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571744"/>
            <a:ext cx="4929222" cy="3382967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357430"/>
            <a:ext cx="4248682" cy="3357586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285720" y="357166"/>
            <a:ext cx="76850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ТЕРРИТОРИЯ МБДОУ № 33 г.Ростова-на-ДОНУ</a:t>
            </a:r>
            <a:endParaRPr lang="ru-RU" sz="3200" b="1" cap="all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44" name="Picture 4" descr="https://acegif.com/wp-content/uploads/butterfly-animation-6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165607">
            <a:off x="3144941" y="1345444"/>
            <a:ext cx="2931815" cy="27146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-126679" y="642918"/>
            <a:ext cx="94765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Каждый уголок МБДОУ № 33 ПЕРВОМАЙСКОГО РАЙОНА ГОРОДА</a:t>
            </a:r>
          </a:p>
          <a:p>
            <a:pPr algn="ctr"/>
            <a:r>
              <a:rPr lang="ru-RU" sz="24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РОСТОВА-НА-ДОНУ РАДУЕТ РАЗНООБРАЗИЕМ ЦВЕТОВ,КУСТАРНИКОВ,</a:t>
            </a:r>
          </a:p>
          <a:p>
            <a:pPr algn="ctr"/>
            <a:r>
              <a:rPr lang="ru-RU" sz="24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ДЕРЕВЬЕВ.</a:t>
            </a:r>
            <a:endParaRPr lang="ru-RU" sz="2400" b="1" cap="all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00240"/>
            <a:ext cx="4071966" cy="4688936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2000240"/>
            <a:ext cx="4643438" cy="464347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85728"/>
            <a:ext cx="90563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Цветовая гамма растений, ухоженных цветников, является </a:t>
            </a:r>
          </a:p>
          <a:p>
            <a:pPr algn="ctr"/>
            <a:r>
              <a:rPr lang="ru-RU" sz="24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Предметом любования, спешащих в детский сад детей и взрослых</a:t>
            </a:r>
            <a:endParaRPr lang="ru-RU" sz="2400" b="1" cap="all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786476"/>
            <a:ext cx="2643206" cy="4071524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571612"/>
            <a:ext cx="3214710" cy="4143404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1571612"/>
            <a:ext cx="2928958" cy="4214842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85728"/>
            <a:ext cx="90563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Цветочные посадки на участке подобраны таким образом, чтобы они цвели непрерывно с ранней весны до поздней осени</a:t>
            </a:r>
            <a:endParaRPr lang="ru-RU" sz="2400" b="1" cap="all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14488"/>
            <a:ext cx="4429156" cy="3742949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714488"/>
            <a:ext cx="3857652" cy="3862620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3074" name="Picture 2" descr="https://avatars.mds.yandex.net/get-pdb/2835906/a067d3dc-0e12-48a8-b18c-0045e4cbae21/ori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3714752"/>
            <a:ext cx="2245177" cy="31432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00175"/>
            <a:ext cx="3357554" cy="2786081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286256"/>
            <a:ext cx="3143272" cy="2428892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1428736"/>
            <a:ext cx="3427405" cy="2786082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2844" y="285728"/>
            <a:ext cx="9144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Первые цветы и кустарники, такие как: гиацинты, нарциссы, лаванда, тюльпаны, ирисы, сирень- зацветают в мае, бархатцы, хризантемы, </a:t>
            </a:r>
            <a:r>
              <a:rPr lang="ru-RU" b="1" cap="all" dirty="0" err="1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сентябринки</a:t>
            </a:r>
            <a:r>
              <a:rPr lang="ru-RU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 цветут на участке до первых заморозков</a:t>
            </a:r>
            <a:endParaRPr lang="ru-RU" b="1" cap="all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429132"/>
            <a:ext cx="2214578" cy="1925893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1857364"/>
            <a:ext cx="2000264" cy="2307997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43570" y="4286256"/>
            <a:ext cx="3357586" cy="2428892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2910" y="21429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На территории детского сада № 33 можно полюбоваться разнообразием цветочного мира</a:t>
            </a:r>
            <a:endParaRPr lang="ru-RU" sz="2400" b="1" cap="all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8" y="1214422"/>
            <a:ext cx="3714778" cy="2643206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714752"/>
            <a:ext cx="4071966" cy="2993229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929066"/>
            <a:ext cx="3643338" cy="2733350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58" y="3429000"/>
            <a:ext cx="1517085" cy="228601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1071546"/>
            <a:ext cx="3786214" cy="2840541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58" y="1428736"/>
            <a:ext cx="1500663" cy="200026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2910" y="21429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На территории детского сада имеется пруд с фонтаном, окружённый тёмно-зелёными туями</a:t>
            </a:r>
            <a:endParaRPr lang="ru-RU" sz="2400" b="1" cap="all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71546"/>
            <a:ext cx="7858180" cy="5630527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42910" y="21429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Территория нашего детского сада приглашаем вас в сказочный мир</a:t>
            </a:r>
            <a:endParaRPr lang="ru-RU" sz="2400" b="1" cap="all" dirty="0">
              <a:ln>
                <a:solidFill>
                  <a:schemeClr val="tx1"/>
                </a:solidFill>
              </a:ln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1071547"/>
            <a:ext cx="4071965" cy="3053974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4357694"/>
            <a:ext cx="4143372" cy="2401322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214818"/>
            <a:ext cx="4143405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1071546"/>
            <a:ext cx="3571899" cy="2980401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90000"/>
                <a:alpha val="60000"/>
              </a:schemeClr>
            </a:glow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1071545"/>
            <a:ext cx="1643074" cy="321272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214346" y="1643050"/>
            <a:ext cx="2162176" cy="288290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122</Words>
  <PresentationFormat>Экран (4:3)</PresentationFormat>
  <Paragraphs>11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51</cp:revision>
  <dcterms:created xsi:type="dcterms:W3CDTF">2020-07-06T10:58:05Z</dcterms:created>
  <dcterms:modified xsi:type="dcterms:W3CDTF">2024-02-14T10:42:20Z</dcterms:modified>
</cp:coreProperties>
</file>