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8" r:id="rId3"/>
    <p:sldId id="265" r:id="rId4"/>
    <p:sldId id="266" r:id="rId5"/>
    <p:sldId id="267" r:id="rId6"/>
    <p:sldId id="268" r:id="rId7"/>
    <p:sldId id="270" r:id="rId8"/>
    <p:sldId id="269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12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8BEBEA-534C-4EDA-B603-FF41A4D901CA}" type="datetimeFigureOut">
              <a:rPr lang="ru-RU"/>
              <a:pPr>
                <a:defRPr/>
              </a:pPr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9DCB471-744A-4C6B-9C76-04492F875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740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60640" cy="12241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068960"/>
            <a:ext cx="504056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49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355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Детский школьный\DetskShk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274638"/>
            <a:ext cx="6624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68538" y="1600200"/>
            <a:ext cx="6624637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5400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907704" y="1340768"/>
            <a:ext cx="5761037" cy="2373984"/>
          </a:xfrm>
        </p:spPr>
        <p:txBody>
          <a:bodyPr/>
          <a:lstStyle/>
          <a:p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«Гражданско- патриотическое воспитание дошкольников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/с № 39»</a:t>
            </a:r>
            <a:endParaRPr lang="ru-RU" alt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4075" y="2348880"/>
            <a:ext cx="5184229" cy="187228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763713" y="908050"/>
            <a:ext cx="6192837" cy="1143000"/>
          </a:xfrm>
        </p:spPr>
        <p:txBody>
          <a:bodyPr/>
          <a:lstStyle/>
          <a:p>
            <a:r>
              <a:rPr lang="ru-RU" altLang="ru-RU" dirty="0" smtClean="0"/>
              <a:t>Мы патриоты своей страны</a:t>
            </a:r>
            <a:endParaRPr lang="ru-RU" altLang="ru-RU" dirty="0" smtClean="0"/>
          </a:p>
        </p:txBody>
      </p:sp>
      <p:sp>
        <p:nvSpPr>
          <p:cNvPr id="8196" name="Объект 2"/>
          <p:cNvSpPr>
            <a:spLocks noGrp="1"/>
          </p:cNvSpPr>
          <p:nvPr>
            <p:ph idx="1"/>
          </p:nvPr>
        </p:nvSpPr>
        <p:spPr>
          <a:xfrm>
            <a:off x="1763713" y="2205038"/>
            <a:ext cx="6264275" cy="3311525"/>
          </a:xfrm>
        </p:spPr>
        <p:txBody>
          <a:bodyPr/>
          <a:lstStyle/>
          <a:p>
            <a:endParaRPr lang="ru-RU" altLang="ru-RU" dirty="0" smtClean="0"/>
          </a:p>
        </p:txBody>
      </p:sp>
      <p:pic>
        <p:nvPicPr>
          <p:cNvPr id="5" name="Рисунок 4" descr="C:\Users\User\Downloads\6905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285992"/>
            <a:ext cx="4251325" cy="318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268538" y="274638"/>
            <a:ext cx="6624637" cy="6106690"/>
          </a:xfrm>
        </p:spPr>
        <p:txBody>
          <a:bodyPr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любовь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Родине, преданность ей, ответственность и гордость за нее, желание трудиться на ее благо, беречь и умножать ее богатства – эти чувства и особенности характера начинают формироваться уже в дошкольном возрасте.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воспитать чувства собственного достоинства, уверенность в себе, а, следовательно, полноценную личность без уважения к истории и культуре своего Отечества, к его государственной символике. Нельзя быть патриотом, не чувствуя личной связи с Родиной, не зная, как любили и берегли ее наши предки, наши деды и отцы.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сомнения в том, что уже в детском саду в результате целенаправленной воспитательной, систематической работы у детей могут быть сформированы элементы гражданственности и патриотизма.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5" y="1340768"/>
            <a:ext cx="5572163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User\Downloads\IMG_33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51296" y="2135390"/>
            <a:ext cx="3985043" cy="300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449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717" y="44336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0166" y="157161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Участие родителей и детей в благотворительных ярмарках  в поддержку СВО</a:t>
            </a:r>
            <a:endParaRPr lang="ru-RU" dirty="0"/>
          </a:p>
        </p:txBody>
      </p:sp>
      <p:pic>
        <p:nvPicPr>
          <p:cNvPr id="7" name="Рисунок 6" descr="C:\Users\39\AppData\Local\Temp\Rar$DIa0.181\100046055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42862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wnloads\8093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28868"/>
            <a:ext cx="435292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519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7290" y="1571612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Оформление Стены Памяти солдатам Специальной </a:t>
            </a:r>
            <a:r>
              <a:rPr lang="ru-RU" dirty="0" smtClean="0"/>
              <a:t>В</a:t>
            </a:r>
            <a:r>
              <a:rPr lang="ru-RU" dirty="0" smtClean="0"/>
              <a:t>оенной </a:t>
            </a:r>
            <a:r>
              <a:rPr lang="ru-RU" dirty="0" smtClean="0"/>
              <a:t>О</a:t>
            </a:r>
            <a:r>
              <a:rPr lang="ru-RU" dirty="0" smtClean="0"/>
              <a:t>перации</a:t>
            </a:r>
            <a:endParaRPr lang="ru-RU" dirty="0"/>
          </a:p>
        </p:txBody>
      </p:sp>
      <p:pic>
        <p:nvPicPr>
          <p:cNvPr id="7" name="Рисунок 6" descr="C:\Users\User\Downloads\b60f525c-65eb-4a18-af91-7b285b85b1c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285992"/>
            <a:ext cx="542928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36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0166" y="142873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Встречи с участниками СВО</a:t>
            </a:r>
            <a:endParaRPr lang="ru-RU" dirty="0"/>
          </a:p>
        </p:txBody>
      </p:sp>
      <p:pic>
        <p:nvPicPr>
          <p:cNvPr id="7" name="Рисунок 6" descr="C:\Users\User\Downloads\fc9aa306-0c91-4113-81d9-9aff90b19cb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457203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wnloads\IMG_22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857364"/>
            <a:ext cx="396398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322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556792"/>
            <a:ext cx="5688632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Calibri"/>
                <a:ea typeface="Times New Roman"/>
                <a:cs typeface="Calibri"/>
              </a:rPr>
              <a:t>Сбор гуманитарной помощи в поддержку СВО</a:t>
            </a:r>
            <a:endParaRPr lang="ru-RU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3643338" cy="426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User\Downloads\81848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143116"/>
            <a:ext cx="38576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390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96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136339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формы воспитания патриотизма у дошкольников очень разнообразны, создаются участниками педагогического процесса, в том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детьми, и являются для каждой ситуации неповторимыми;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реализацию целей, содержания, принципов и методов формирования патриотизма. </a:t>
            </a:r>
          </a:p>
        </p:txBody>
      </p:sp>
    </p:spTree>
    <p:extLst>
      <p:ext uri="{BB962C8B-B14F-4D97-AF65-F5344CB8AC3E}">
        <p14:creationId xmlns:p14="http://schemas.microsoft.com/office/powerpoint/2010/main" xmlns="" val="4332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ProPowerPoint\Шаблоны\В работе\Детский школьный\DetskShkPr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5832475" cy="11430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Работа с родителями.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altLang="ru-RU" dirty="0" smtClean="0"/>
          </a:p>
        </p:txBody>
      </p:sp>
      <p:sp>
        <p:nvSpPr>
          <p:cNvPr id="7172" name="Объект 2"/>
          <p:cNvSpPr>
            <a:spLocks noGrp="1"/>
          </p:cNvSpPr>
          <p:nvPr>
            <p:ph idx="1"/>
          </p:nvPr>
        </p:nvSpPr>
        <p:spPr>
          <a:xfrm>
            <a:off x="107950" y="1628775"/>
            <a:ext cx="6336258" cy="5068888"/>
          </a:xfrm>
        </p:spPr>
        <p:txBody>
          <a:bodyPr/>
          <a:lstStyle/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по нравственно- патриотическому воспитанию включает в себя как </a:t>
            </a:r>
            <a:r>
              <a:rPr lang="ru-RU" alt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формы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- тематические родительские собрания, консультации, беседы               -анкетирование.</a:t>
            </a:r>
          </a:p>
          <a:p>
            <a:pPr marL="0" indent="0"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-участие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фольклорных и тематических праздниках и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мероприятиях.</a:t>
            </a:r>
          </a:p>
          <a:p>
            <a:pPr marL="0" indent="0"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-совместные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работ детей и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и т.д.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нетрадиционные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родителей в создании мини- музея .</a:t>
            </a:r>
          </a:p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оформлении альбома, составленного из рассказов детей о своем городе, о поездках по городам России .</a:t>
            </a:r>
          </a:p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составление генеалогического дерева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самое важное 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оказываемая помощь солдатам на СВО (сбор гуманитарной помощи, посылок, участие в проведении благотворительных ярмарок в поддержку СВО.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tskShk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DetskShkol</Template>
  <TotalTime>159</TotalTime>
  <Words>191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DetskShkol</vt:lpstr>
      <vt:lpstr>«Гражданско- патриотическое воспитание дошкольников  МБДОУ д/с № 39»</vt:lpstr>
      <vt:lpstr>  Патриотизм –  это любовь к Родине, преданность ей, ответственность и гордость за нее, желание трудиться на ее благо, беречь и умножать ее богатства – эти чувства и особенности характера начинают формироваться уже в дошкольном возрасте. Невозможно воспитать чувства собственного достоинства, уверенность в себе, а, следовательно, полноценную личность без уважения к истории и культуре своего Отечества, к его государственной символике. Нельзя быть патриотом, не чувствуя личной связи с Родиной, не зная, как любили и берегли ее наши предки, наши деды и отцы. Нет сомнения в том, что уже в детском саду в результате целенаправленной воспитательной, систематической работы у детей могут быть сформированы элементы гражданственности и патриотизма. </vt:lpstr>
      <vt:lpstr>Слайд 3</vt:lpstr>
      <vt:lpstr>Слайд 4</vt:lpstr>
      <vt:lpstr>Слайд 5</vt:lpstr>
      <vt:lpstr>Слайд 6</vt:lpstr>
      <vt:lpstr>Слайд 7</vt:lpstr>
      <vt:lpstr>Слайд 8</vt:lpstr>
      <vt:lpstr>Работа с родителями. </vt:lpstr>
      <vt:lpstr>Мы патриоты своей страны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Итоговый отчет о проделанной работе за 2017 – 2018 учебный год</dc:title>
  <dc:creator>Алексей Сердюков</dc:creator>
  <dc:description>http://propowerpoint.ru - Бесплатные шаблоны для презентаций. Полезные советы и уроки  PowerPoint .</dc:description>
  <cp:lastModifiedBy>Admin</cp:lastModifiedBy>
  <cp:revision>17</cp:revision>
  <dcterms:created xsi:type="dcterms:W3CDTF">2018-05-17T11:36:08Z</dcterms:created>
  <dcterms:modified xsi:type="dcterms:W3CDTF">2025-03-04T12:39:47Z</dcterms:modified>
</cp:coreProperties>
</file>