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4" r:id="rId8"/>
    <p:sldId id="271" r:id="rId9"/>
    <p:sldId id="261" r:id="rId10"/>
    <p:sldId id="265" r:id="rId11"/>
    <p:sldId id="267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7F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2" autoAdjust="0"/>
    <p:restoredTop sz="85401" autoAdjust="0"/>
  </p:normalViewPr>
  <p:slideViewPr>
    <p:cSldViewPr>
      <p:cViewPr varScale="1">
        <p:scale>
          <a:sx n="89" d="100"/>
          <a:sy n="89" d="100"/>
        </p:scale>
        <p:origin x="117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вс 17.03.24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вс 17.03.24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вс 17.03.24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вс 17.03.24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вс 17.03.24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вс 17.03.24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вс 17.03.24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вс 17.03.24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вс 17.03.24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вс 17.03.24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вс 17.03.24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вс 17.03.24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077072"/>
            <a:ext cx="5256584" cy="814242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497FA1"/>
                </a:solidFill>
                <a:latin typeface="a_AlternaRg" pitchFamily="34" charset="-52"/>
              </a:rPr>
              <a:t>Наша группа «Радуга»</a:t>
            </a:r>
            <a:endParaRPr lang="ru-RU" sz="4000" dirty="0">
              <a:solidFill>
                <a:srgbClr val="497FA1"/>
              </a:solidFill>
              <a:latin typeface="a_AlternaRg" pitchFamily="34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5054352"/>
            <a:ext cx="3456384" cy="180364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_AlternaRg" pitchFamily="34" charset="-52"/>
              </a:rPr>
              <a:t>Наш девиз: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_AlternaRg" pitchFamily="34" charset="-52"/>
              </a:rPr>
              <a:t>«Мы как радуги цвета-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_AlternaRg" pitchFamily="34" charset="-52"/>
              </a:rPr>
              <a:t>Неразлучны никогда».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_AlternaRg" pitchFamily="34" charset="-52"/>
            </a:endParaRPr>
          </a:p>
        </p:txBody>
      </p:sp>
      <p:sp>
        <p:nvSpPr>
          <p:cNvPr id="14338" name="AutoShape 2" descr="https://bitchininthekitchendotorg.files.wordpress.com/2018/11/img_1225.jpg?w=102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https://bitchininthekitchendotorg.files.wordpress.com/2018/11/img_1225.jpg?w=102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 descr="https://avatars.mds.yandex.net/get-zen_doc/1925593/pub_5d7ab00abc251400bfe2e9f9_5d7ab1f88d5b5f00aed6302d/scale_1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4" name="AutoShape 8" descr="https://avatars.mds.yandex.net/get-zen_doc/1925593/pub_5d7ab00abc251400bfe2e9f9_5d7ab1f88d5b5f00aed6302d/scale_1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 descr="радуг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116632"/>
            <a:ext cx="5688632" cy="3626692"/>
          </a:xfrm>
          <a:prstGeom prst="rect">
            <a:avLst/>
          </a:prstGeom>
        </p:spPr>
      </p:pic>
      <p:sp>
        <p:nvSpPr>
          <p:cNvPr id="14346" name="AutoShape 10" descr="https://1.bp.blogspot.com/-A6ZJm8ZSGk4/X01APH_S4zI/AAAAAAAAsoQ/4NvrPhOI-oQnbVjAMQT0BL0p9u8ug_f7wCLcBGAsYHQ/s1140/poslovicy-o-druzhbe-picture-norma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 descr="радуга дет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4581128"/>
            <a:ext cx="3691287" cy="210468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497FA1"/>
                </a:solidFill>
              </a:rPr>
              <a:t>Общечеловеческие ценности</a:t>
            </a:r>
            <a:endParaRPr lang="ru-RU" dirty="0">
              <a:solidFill>
                <a:srgbClr val="497FA1"/>
              </a:solidFill>
            </a:endParaRPr>
          </a:p>
        </p:txBody>
      </p:sp>
      <p:pic>
        <p:nvPicPr>
          <p:cNvPr id="5" name="Рисунок 4" descr="иьс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916832"/>
            <a:ext cx="4437112" cy="4437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пв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2780928"/>
            <a:ext cx="3899925" cy="29249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16832"/>
            <a:ext cx="4437112" cy="44371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497FA1"/>
                </a:solidFill>
              </a:rPr>
              <a:t>Взаимодействие с семьей</a:t>
            </a:r>
            <a:endParaRPr lang="ru-RU" dirty="0">
              <a:solidFill>
                <a:srgbClr val="497FA1"/>
              </a:solidFill>
            </a:endParaRPr>
          </a:p>
        </p:txBody>
      </p:sp>
      <p:pic>
        <p:nvPicPr>
          <p:cNvPr id="6" name="Рисунок 5" descr="imag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3140968"/>
            <a:ext cx="3121962" cy="35010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88840"/>
            <a:ext cx="5400600" cy="2808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497FA1"/>
                </a:solidFill>
              </a:rPr>
              <a:t>Взаимодействие с семьей</a:t>
            </a:r>
            <a:endParaRPr lang="ru-RU" dirty="0">
              <a:solidFill>
                <a:srgbClr val="497FA1"/>
              </a:solidFill>
            </a:endParaRPr>
          </a:p>
        </p:txBody>
      </p:sp>
      <p:pic>
        <p:nvPicPr>
          <p:cNvPr id="7" name="Рисунок 6" descr="1d68ea63-1847-4c25-abb3-5e8934a872b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988840"/>
            <a:ext cx="4572000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d7dd1f38-7f52-4f2e-b0a7-8826b128f4b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1772816"/>
            <a:ext cx="3489852" cy="4653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497FA1"/>
                </a:solidFill>
              </a:rPr>
              <a:t>Спасибо за просмотр!</a:t>
            </a:r>
            <a:endParaRPr lang="ru-RU" dirty="0">
              <a:solidFill>
                <a:srgbClr val="497FA1"/>
              </a:solidFill>
            </a:endParaRPr>
          </a:p>
        </p:txBody>
      </p:sp>
      <p:pic>
        <p:nvPicPr>
          <p:cNvPr id="4" name="Содержимое 3" descr="радуга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2204864"/>
            <a:ext cx="6782940" cy="432435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497FA1"/>
                </a:solidFill>
              </a:rPr>
              <a:t>Укрепление здоровья</a:t>
            </a:r>
            <a:endParaRPr lang="ru-RU" dirty="0">
              <a:solidFill>
                <a:srgbClr val="497FA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7664" y="1196752"/>
            <a:ext cx="8229600" cy="11075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За здоровьем мы следим – быть здоровыми хотим!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38190"/>
            <a:ext cx="3960440" cy="37070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352" y="2564904"/>
            <a:ext cx="3956992" cy="38476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497FA1"/>
                </a:solidFill>
              </a:rPr>
              <a:t>Узнаём мир и делаем его краше</a:t>
            </a:r>
            <a:endParaRPr lang="ru-RU" dirty="0">
              <a:solidFill>
                <a:srgbClr val="497FA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399456"/>
            <a:ext cx="3946329" cy="39737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99456"/>
            <a:ext cx="3812205" cy="39737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497FA1"/>
                </a:solidFill>
              </a:rPr>
              <a:t>Развитие познавательных и творческих  способностей</a:t>
            </a:r>
            <a:endParaRPr lang="ru-RU" dirty="0">
              <a:solidFill>
                <a:srgbClr val="497FA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844824"/>
            <a:ext cx="3816424" cy="33843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844825"/>
            <a:ext cx="4680520" cy="33843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1630678363_25-papik-pro-p-klipart-detskie-risunki-2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4494076"/>
            <a:ext cx="2497103" cy="236392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497FA1"/>
                </a:solidFill>
              </a:rPr>
              <a:t>Интеллектуальное развитие</a:t>
            </a:r>
            <a:endParaRPr lang="ru-RU" dirty="0">
              <a:solidFill>
                <a:srgbClr val="497FA1"/>
              </a:solidFill>
            </a:endParaRPr>
          </a:p>
        </p:txBody>
      </p:sp>
      <p:pic>
        <p:nvPicPr>
          <p:cNvPr id="4" name="Рисунок 3" descr="3648a9c7-6c8f-4002-adc2-bd1912ec0df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772816"/>
            <a:ext cx="4379979" cy="32849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53" y="1687488"/>
            <a:ext cx="4379979" cy="3370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парап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4293096"/>
            <a:ext cx="2016224" cy="23488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988840"/>
            <a:ext cx="3693096" cy="33843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497FA1"/>
                </a:solidFill>
              </a:rPr>
              <a:t>Интеллектуальное развитие</a:t>
            </a:r>
            <a:endParaRPr lang="ru-RU" dirty="0">
              <a:solidFill>
                <a:srgbClr val="497FA1"/>
              </a:solidFill>
            </a:endParaRPr>
          </a:p>
        </p:txBody>
      </p:sp>
      <p:pic>
        <p:nvPicPr>
          <p:cNvPr id="6" name="Рисунок 5" descr="d36c8a59-e41a-47b1-ab59-19c392d558a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1844824"/>
            <a:ext cx="6216691" cy="46625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844824"/>
            <a:ext cx="6624736" cy="48245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02717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497FA1"/>
                </a:solidFill>
              </a:rPr>
              <a:t>Развитие художественно-эстетического восприятия</a:t>
            </a:r>
            <a:endParaRPr lang="ru-RU" dirty="0">
              <a:solidFill>
                <a:srgbClr val="497FA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69517"/>
            <a:ext cx="4490823" cy="45477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38" y="1687488"/>
            <a:ext cx="3816425" cy="45297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143000"/>
            <a:ext cx="5760640" cy="10618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497FA1"/>
                </a:solidFill>
              </a:rPr>
              <a:t>Развитие художественно-эстетического восприятия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804" y="2636912"/>
            <a:ext cx="3528392" cy="37828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6034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497FA1"/>
                </a:solidFill>
              </a:rPr>
              <a:t>Социально-личностные качества</a:t>
            </a:r>
            <a:endParaRPr lang="ru-RU" dirty="0">
              <a:solidFill>
                <a:srgbClr val="497FA1"/>
              </a:solidFill>
            </a:endParaRPr>
          </a:p>
        </p:txBody>
      </p:sp>
      <p:pic>
        <p:nvPicPr>
          <p:cNvPr id="6" name="Рисунок 5" descr="35b98f63-dd5e-4ea8-bc01-505eeb81b8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838061"/>
            <a:ext cx="3528392" cy="47045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1af0b16c-5361-4605-ac53-89391b0afde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772816"/>
            <a:ext cx="3651870" cy="4869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772816"/>
            <a:ext cx="3651870" cy="48691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Другая 3">
      <a:dk1>
        <a:sysClr val="windowText" lastClr="000000"/>
      </a:dk1>
      <a:lt1>
        <a:sysClr val="window" lastClr="FFFFFF"/>
      </a:lt1>
      <a:dk2>
        <a:srgbClr val="BDD3E1"/>
      </a:dk2>
      <a:lt2>
        <a:srgbClr val="DEDEDE"/>
      </a:lt2>
      <a:accent1>
        <a:srgbClr val="53548A"/>
      </a:accent1>
      <a:accent2>
        <a:srgbClr val="F28DFD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208</TotalTime>
  <Words>62</Words>
  <Application>Microsoft Office PowerPoint</Application>
  <PresentationFormat>Экран (4:3)</PresentationFormat>
  <Paragraphs>17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a_AlternaRg</vt:lpstr>
      <vt:lpstr>Georgia</vt:lpstr>
      <vt:lpstr>Trebuchet MS</vt:lpstr>
      <vt:lpstr>Wingdings 2</vt:lpstr>
      <vt:lpstr>Городская</vt:lpstr>
      <vt:lpstr>Наша группа «Радуга»</vt:lpstr>
      <vt:lpstr>Укрепление здоровья</vt:lpstr>
      <vt:lpstr>Узнаём мир и делаем его краше</vt:lpstr>
      <vt:lpstr>Развитие познавательных и творческих  способностей</vt:lpstr>
      <vt:lpstr>Интеллектуальное развитие</vt:lpstr>
      <vt:lpstr>Интеллектуальное развитие</vt:lpstr>
      <vt:lpstr>Развитие художественно-эстетического восприятия</vt:lpstr>
      <vt:lpstr>Развитие художественно-эстетического восприятия</vt:lpstr>
      <vt:lpstr>Социально-личностные качества</vt:lpstr>
      <vt:lpstr>Общечеловеческие ценности</vt:lpstr>
      <vt:lpstr>Взаимодействие с семьей</vt:lpstr>
      <vt:lpstr>Взаимодействие с семьей</vt:lpstr>
      <vt:lpstr>Спасибо за просмотр!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Наша группа «Радуга»</dc:title>
  <dc:creator>Соколов Василий Александрович</dc:creator>
  <cp:lastModifiedBy>Marina</cp:lastModifiedBy>
  <cp:revision>26</cp:revision>
  <dcterms:created xsi:type="dcterms:W3CDTF">2022-02-07T15:00:53Z</dcterms:created>
  <dcterms:modified xsi:type="dcterms:W3CDTF">2024-03-17T19:10:37Z</dcterms:modified>
</cp:coreProperties>
</file>