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63" r:id="rId2"/>
    <p:sldId id="264" r:id="rId3"/>
    <p:sldId id="262" r:id="rId4"/>
    <p:sldId id="266" r:id="rId5"/>
    <p:sldId id="258" r:id="rId6"/>
    <p:sldId id="259" r:id="rId7"/>
    <p:sldId id="260" r:id="rId8"/>
    <p:sldId id="265" r:id="rId9"/>
    <p:sldId id="267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36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3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68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3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385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46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95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87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6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4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55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7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3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27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58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0EDB98-031A-4DB3-AA8B-A8407F453FDF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84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</a:t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>
                <a:solidFill>
                  <a:srgbClr val="FF0000"/>
                </a:solidFill>
              </a:rPr>
              <a:t>Педагогический коллектив</a:t>
            </a:r>
            <a:endParaRPr lang="ru-RU" sz="2000" b="1" dirty="0"/>
          </a:p>
        </p:txBody>
      </p:sp>
      <p:pic>
        <p:nvPicPr>
          <p:cNvPr id="4" name="Объект 3" descr="C:\Users\Админ\Downloads\20220804_14153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0800000">
            <a:off x="2474257" y="2537011"/>
            <a:ext cx="7055224" cy="3567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69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770965"/>
            <a:ext cx="10842313" cy="89647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Наши педагоги – волонтёры: </a:t>
            </a:r>
            <a:br>
              <a:rPr lang="ru-RU" sz="2000" dirty="0" smtClean="0"/>
            </a:br>
            <a:r>
              <a:rPr lang="ru-RU" sz="2000" dirty="0" smtClean="0"/>
              <a:t>сбор гуманитарной помощи и работа с детьми из ЛНР, ДНР в детской игровой комнате, консультирование их родителей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521" y="1380005"/>
            <a:ext cx="1242902" cy="165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r="16848" b="2590"/>
          <a:stretch/>
        </p:blipFill>
        <p:spPr>
          <a:xfrm rot="5400000">
            <a:off x="2623173" y="2269326"/>
            <a:ext cx="3692200" cy="248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774" y="1456834"/>
            <a:ext cx="2004726" cy="150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503" t="11004" b="21425"/>
          <a:stretch/>
        </p:blipFill>
        <p:spPr>
          <a:xfrm>
            <a:off x="5976800" y="1667435"/>
            <a:ext cx="2506756" cy="369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38643" t="21550" r="50882" b="61029"/>
          <a:stretch/>
        </p:blipFill>
        <p:spPr bwMode="auto">
          <a:xfrm>
            <a:off x="919211" y="3161256"/>
            <a:ext cx="1466599" cy="158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28220" t="24884" r="50134" b="48692"/>
          <a:stretch/>
        </p:blipFill>
        <p:spPr bwMode="auto">
          <a:xfrm>
            <a:off x="9327621" y="3120546"/>
            <a:ext cx="1969713" cy="144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7739" t="30785" r="55586" b="51514"/>
          <a:stretch/>
        </p:blipFill>
        <p:spPr bwMode="auto">
          <a:xfrm>
            <a:off x="8673197" y="4726876"/>
            <a:ext cx="2004726" cy="144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46500" t="29246" r="39230" b="49718"/>
          <a:stretch/>
        </p:blipFill>
        <p:spPr bwMode="auto">
          <a:xfrm>
            <a:off x="1696839" y="4900590"/>
            <a:ext cx="1368319" cy="127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55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559723"/>
            <a:ext cx="10815419" cy="13688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педагоги:</a:t>
            </a:r>
            <a:br>
              <a:rPr lang="ru-RU" dirty="0" smtClean="0"/>
            </a:br>
            <a:r>
              <a:rPr lang="ru-RU" sz="1800" dirty="0" smtClean="0"/>
              <a:t>всего: 14 педагогов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высшая квалификационная категория – 12</a:t>
            </a:r>
            <a:br>
              <a:rPr lang="ru-RU" sz="1800" dirty="0" smtClean="0"/>
            </a:br>
            <a:r>
              <a:rPr lang="ru-RU" sz="1800" dirty="0" smtClean="0"/>
              <a:t>первая квалификационная категория - 2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99" y="2557463"/>
            <a:ext cx="4792330" cy="359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55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105" y="663388"/>
            <a:ext cx="8003279" cy="157928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Болдырева Светлана Леонидовна </a:t>
            </a:r>
            <a:r>
              <a:rPr lang="ru-RU" sz="1800" dirty="0" smtClean="0"/>
              <a:t>– воспитатель логопедической группы:</a:t>
            </a:r>
            <a:br>
              <a:rPr lang="ru-RU" sz="1800" dirty="0" smtClean="0"/>
            </a:br>
            <a:r>
              <a:rPr lang="ru-RU" sz="1800" dirty="0" smtClean="0"/>
              <a:t>победитель областного конкурса «Воспитатели России-2018»</a:t>
            </a:r>
            <a:br>
              <a:rPr lang="ru-RU" sz="1800" dirty="0" smtClean="0"/>
            </a:br>
            <a:r>
              <a:rPr lang="ru-RU" sz="1800" dirty="0" smtClean="0"/>
              <a:t> в номинации «Инклюзивное образование»,</a:t>
            </a:r>
            <a:br>
              <a:rPr lang="ru-RU" sz="1800" dirty="0" smtClean="0"/>
            </a:br>
            <a:r>
              <a:rPr lang="ru-RU" sz="1800" dirty="0" smtClean="0"/>
              <a:t>победитель областного публичного конкурса «</a:t>
            </a:r>
            <a:r>
              <a:rPr lang="en-US" sz="1800" dirty="0" err="1" smtClean="0"/>
              <a:t>WorldSkills</a:t>
            </a:r>
            <a:r>
              <a:rPr lang="ru-RU" sz="1800" dirty="0" smtClean="0"/>
              <a:t> -2020» </a:t>
            </a:r>
            <a:br>
              <a:rPr lang="ru-RU" sz="1800" dirty="0" smtClean="0"/>
            </a:br>
            <a:r>
              <a:rPr lang="ru-RU" sz="1800" dirty="0" smtClean="0"/>
              <a:t>в номинации «Навыки мудрых»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7" y="2493818"/>
            <a:ext cx="2774276" cy="36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93" y="2493818"/>
            <a:ext cx="2766871" cy="3667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75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Матчина Наталья Николаевна - воспитатель подготовительной к школе группы:</a:t>
            </a:r>
            <a:br>
              <a:rPr lang="ru-RU" sz="2400" b="1" dirty="0" smtClean="0"/>
            </a:br>
            <a:r>
              <a:rPr lang="ru-RU" sz="2400" b="1" dirty="0" smtClean="0"/>
              <a:t>победитель муниципального конкурса «Воспитатель года – 2024»: </a:t>
            </a:r>
            <a:br>
              <a:rPr lang="ru-RU" sz="2400" b="1" dirty="0" smtClean="0"/>
            </a:br>
            <a:r>
              <a:rPr lang="ru-RU" sz="2400" b="1" dirty="0" smtClean="0"/>
              <a:t>лауреат областного публичного конкурса «Воспитатель года – 2024»</a:t>
            </a:r>
            <a:endParaRPr lang="ru-RU" sz="2400" b="1" dirty="0"/>
          </a:p>
        </p:txBody>
      </p:sp>
      <p:pic>
        <p:nvPicPr>
          <p:cNvPr id="1026" name="Picture 2" descr="https://sun9-49.userapi.com/impg/wANrrEIf6zyfRBPvdKbXzXnSqV61gz8RrZS_eg/JvWVKdmJ6E8.jpg?size=810x1080&amp;quality=95&amp;sign=9a3eb181fe9ae4be12f4eedd829a5e5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85" y="2602287"/>
            <a:ext cx="2488406" cy="331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71.userapi.com/impg/bum26bcWw_JSUvqlyq7MWpnDwg5WnrGPKu0ZiA/RqHoXip6dRM.jpg?size=1280x960&amp;quality=95&amp;sign=676842996e6c15139f8dc2150e08927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11" y="2799758"/>
            <a:ext cx="3942267" cy="2956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s://sun9-65.userapi.com/impg/iIDIsw71HRo4y0XA7PsJAgfZFb_Kt8YMPejGuw/_XAt_cxxkoE.jpg?size=810x1080&amp;quality=95&amp;sign=af5f8f8ba2e57e7ef30dd693bdff3f8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985" y="2602287"/>
            <a:ext cx="2485300" cy="3313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4980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педагоги – самые спортивные:</a:t>
            </a:r>
            <a:br>
              <a:rPr lang="ru-RU" dirty="0" smtClean="0"/>
            </a:br>
            <a:r>
              <a:rPr lang="ru-RU" dirty="0" smtClean="0"/>
              <a:t>нормы «ГТО»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765" y="2557463"/>
            <a:ext cx="4423833" cy="331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downloader.disk.yandex.ru/preview/69c0da262d3d99e9604771bdb09863a33954b00552cd4685ea04d4e62376d7a9/6411d779/0G0qMDISo7JTEP4RacDk_A-WpolIKCgyUgpyTlRjUrBFbjcqe1liwIoe04dQVw0C8BUlm6C6d07QhyDwR6x5Mw%3D%3D?uid=0&amp;filename=IMG_850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55" y="1705956"/>
            <a:ext cx="2513618" cy="1885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downloader.disk.yandex.ru/preview/a81cf40c8a0730d74f215ccf4ba96f1abf5108b689c7fe5176a099ac87735b55/6411d7a6/lN2l7pmgfcwvSW9CR_9ORDzLTFgLy0oHHrLOTJywzBCa1dEiyZvKKbAp8WDMVaEihY26w4mgIGl4WwgiaTHjxQ%3D%3D?uid=0&amp;filename=IMG_8495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53" y="4077408"/>
            <a:ext cx="2397240" cy="1797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s://downloader.disk.yandex.ru/preview/15446d122e27fcd38cde990cfc1a74130e2dc201d9af215ddf0434579dd40a48/6411d7c8/b9SIkKOZGQiV9zgLebeN2w4l8_FKwMxdBjaA8OBKiz89eeGZDTn9nMLL_8txRj16_CJe86EHogNZm5zAqmt1JA%3D%3D?uid=0&amp;filename=IMG_8505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72" y="4219856"/>
            <a:ext cx="2513619" cy="188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https://fitnessclub-beauty.ru/wp-content/uploads/2/c/2/2c2d3bb7ee4638f0d55047c7df40b84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53" y="1705956"/>
            <a:ext cx="2532191" cy="1899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65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125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педагоги – самые творческие 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623" y="1476158"/>
            <a:ext cx="2013516" cy="268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57" t="19632" r="6544" b="15094"/>
          <a:stretch/>
        </p:blipFill>
        <p:spPr>
          <a:xfrm>
            <a:off x="9274002" y="4346955"/>
            <a:ext cx="1727312" cy="194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6" y="1476158"/>
            <a:ext cx="2016523" cy="2698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3" y="4346955"/>
            <a:ext cx="2513906" cy="188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2633" b="20990"/>
          <a:stretch/>
        </p:blipFill>
        <p:spPr>
          <a:xfrm>
            <a:off x="6355414" y="1462957"/>
            <a:ext cx="2093214" cy="272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13" y="1402491"/>
            <a:ext cx="2065417" cy="275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7579" t="33606" r="56708" b="52796"/>
          <a:stretch/>
        </p:blipFill>
        <p:spPr bwMode="auto">
          <a:xfrm>
            <a:off x="3942973" y="4433308"/>
            <a:ext cx="2401979" cy="158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27899" t="36686" r="55746" b="37147"/>
          <a:stretch/>
        </p:blipFill>
        <p:spPr bwMode="auto">
          <a:xfrm>
            <a:off x="6722397" y="4433308"/>
            <a:ext cx="2005865" cy="1712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01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06454" cy="62752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Участие в региональном этапе конкурса «Воспитатель года»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093115"/>
              </p:ext>
            </p:extLst>
          </p:nvPr>
        </p:nvGraphicFramePr>
        <p:xfrm>
          <a:off x="1165410" y="1371600"/>
          <a:ext cx="978946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365">
                  <a:extLst>
                    <a:ext uri="{9D8B030D-6E8A-4147-A177-3AD203B41FA5}">
                      <a16:colId xmlns:a16="http://schemas.microsoft.com/office/drawing/2014/main" val="1166317452"/>
                    </a:ext>
                  </a:extLst>
                </a:gridCol>
                <a:gridCol w="2447365">
                  <a:extLst>
                    <a:ext uri="{9D8B030D-6E8A-4147-A177-3AD203B41FA5}">
                      <a16:colId xmlns:a16="http://schemas.microsoft.com/office/drawing/2014/main" val="181530035"/>
                    </a:ext>
                  </a:extLst>
                </a:gridCol>
                <a:gridCol w="2447365">
                  <a:extLst>
                    <a:ext uri="{9D8B030D-6E8A-4147-A177-3AD203B41FA5}">
                      <a16:colId xmlns:a16="http://schemas.microsoft.com/office/drawing/2014/main" val="1316506847"/>
                    </a:ext>
                  </a:extLst>
                </a:gridCol>
                <a:gridCol w="2447365">
                  <a:extLst>
                    <a:ext uri="{9D8B030D-6E8A-4147-A177-3AD203B41FA5}">
                      <a16:colId xmlns:a16="http://schemas.microsoft.com/office/drawing/2014/main" val="2812657751"/>
                    </a:ext>
                  </a:extLst>
                </a:gridCol>
              </a:tblGrid>
              <a:tr h="23622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2009 год Лауреат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Водопьянова Ольга Сергеевна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2010 год</a:t>
                      </a:r>
                      <a:br>
                        <a:rPr lang="ru-RU" sz="1600" dirty="0" smtClean="0"/>
                      </a:br>
                      <a:r>
                        <a:rPr lang="ru-RU" sz="1600" dirty="0" err="1" smtClean="0"/>
                        <a:t>Первеева</a:t>
                      </a:r>
                      <a:r>
                        <a:rPr lang="ru-RU" sz="1600" dirty="0" smtClean="0"/>
                        <a:t> Елена Борисовна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2011 год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Матчина Наталья Николаевна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2012 год Лауреат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Болдырева Светлана Леонидовна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315412"/>
                  </a:ext>
                </a:extLst>
              </a:tr>
              <a:tr h="23622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2013 год Лауреат</a:t>
                      </a:r>
                    </a:p>
                    <a:p>
                      <a:r>
                        <a:rPr lang="ru-RU" sz="1600" dirty="0" smtClean="0"/>
                        <a:t>Труфанова Мария Георгиевна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2017 год </a:t>
                      </a:r>
                      <a:br>
                        <a:rPr lang="ru-RU" sz="1600" dirty="0" smtClean="0"/>
                      </a:br>
                      <a:r>
                        <a:rPr lang="ru-RU" sz="1600" dirty="0" err="1" smtClean="0"/>
                        <a:t>Шатских</a:t>
                      </a:r>
                      <a:r>
                        <a:rPr lang="ru-RU" sz="1600" dirty="0" smtClean="0"/>
                        <a:t> Алина Михайловна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2023 год</a:t>
                      </a:r>
                    </a:p>
                    <a:p>
                      <a:r>
                        <a:rPr lang="ru-RU" sz="1600" dirty="0" err="1" smtClean="0"/>
                        <a:t>Кудаева</a:t>
                      </a:r>
                      <a:r>
                        <a:rPr lang="ru-RU" sz="1600" dirty="0" smtClean="0"/>
                        <a:t> Наталия Михайловна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2024 год Лауреат</a:t>
                      </a:r>
                    </a:p>
                    <a:p>
                      <a:r>
                        <a:rPr lang="ru-RU" sz="1600" dirty="0" smtClean="0"/>
                        <a:t>Матчина Наталья Николаевна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13758"/>
                  </a:ext>
                </a:extLst>
              </a:tr>
            </a:tbl>
          </a:graphicData>
        </a:graphic>
      </p:graphicFrame>
      <p:pic>
        <p:nvPicPr>
          <p:cNvPr id="6" name="Содержимое 6" descr="C:\Documents and Settings\user007\Рабочий стол\IMGA2198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508" y="2251899"/>
            <a:ext cx="1954973" cy="131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Админ\Desktop\IMG_2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9647" y="4603127"/>
            <a:ext cx="1910199" cy="138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user007\Рабочий стол\Новая папка (2)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8508" y="4592933"/>
            <a:ext cx="1864657" cy="139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Documents and Settings\user007\Рабочий стол\Новая папка (2)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3053" y="2196103"/>
            <a:ext cx="1850365" cy="138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Documents and Settings\user007\Рабочий стол\Новая папка (2)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0941" y="2154667"/>
            <a:ext cx="1062218" cy="141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Documents and Settings\user007\Рабочий стол\Новая папка (2)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4390" y="2196103"/>
            <a:ext cx="1833138" cy="137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22448" t="9236" r="40673" b="10723"/>
          <a:stretch/>
        </p:blipFill>
        <p:spPr bwMode="auto">
          <a:xfrm>
            <a:off x="7279341" y="4395460"/>
            <a:ext cx="1103016" cy="159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https://sun9-49.userapi.com/impg/wANrrEIf6zyfRBPvdKbXzXnSqV61gz8RrZS_eg/JvWVKdmJ6E8.jpg?size=810x1080&amp;quality=95&amp;sign=9a3eb181fe9ae4be12f4eedd829a5e5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711" y="4329952"/>
            <a:ext cx="1192656" cy="159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09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743701" cy="988374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Участие в </a:t>
            </a:r>
            <a:r>
              <a:rPr lang="ru-RU" sz="3600" dirty="0" smtClean="0"/>
              <a:t>муниципальном </a:t>
            </a:r>
            <a:r>
              <a:rPr lang="ru-RU" sz="3600" dirty="0"/>
              <a:t>этапе конкурса «Воспитатель года»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828733"/>
              </p:ext>
            </p:extLst>
          </p:nvPr>
        </p:nvGraphicFramePr>
        <p:xfrm>
          <a:off x="815789" y="1748118"/>
          <a:ext cx="10434916" cy="439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082">
                  <a:extLst>
                    <a:ext uri="{9D8B030D-6E8A-4147-A177-3AD203B41FA5}">
                      <a16:colId xmlns:a16="http://schemas.microsoft.com/office/drawing/2014/main" val="3736698352"/>
                    </a:ext>
                  </a:extLst>
                </a:gridCol>
                <a:gridCol w="3675529">
                  <a:extLst>
                    <a:ext uri="{9D8B030D-6E8A-4147-A177-3AD203B41FA5}">
                      <a16:colId xmlns:a16="http://schemas.microsoft.com/office/drawing/2014/main" val="2011505304"/>
                    </a:ext>
                  </a:extLst>
                </a:gridCol>
                <a:gridCol w="3478305">
                  <a:extLst>
                    <a:ext uri="{9D8B030D-6E8A-4147-A177-3AD203B41FA5}">
                      <a16:colId xmlns:a16="http://schemas.microsoft.com/office/drawing/2014/main" val="2300028943"/>
                    </a:ext>
                  </a:extLst>
                </a:gridCol>
              </a:tblGrid>
              <a:tr h="2197930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 1 место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Рублева Елена 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Николаевна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 год 1 место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Шатских</a:t>
                      </a:r>
                      <a:r>
                        <a:rPr lang="ru-RU" dirty="0" smtClean="0"/>
                        <a:t> Алина Михайловна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2020 год 1 место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Гридчина</a:t>
                      </a:r>
                      <a:r>
                        <a:rPr lang="ru-RU" dirty="0" smtClean="0"/>
                        <a:t> Юлия Николаевна</a:t>
                      </a:r>
                      <a:endParaRPr lang="en-US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89732"/>
                  </a:ext>
                </a:extLst>
              </a:tr>
              <a:tr h="21979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2023 год 1 место</a:t>
                      </a:r>
                      <a:b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Кудаева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Наталия</a:t>
                      </a:r>
                      <a:b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Михайловна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 год 1 место</a:t>
                      </a:r>
                    </a:p>
                    <a:p>
                      <a:r>
                        <a:rPr lang="ru-RU" dirty="0" smtClean="0"/>
                        <a:t>Матчина Наталья 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Николаевна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569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8300" y="2418164"/>
            <a:ext cx="2869894" cy="135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632" t="27755" r="9307" b="15918"/>
          <a:stretch/>
        </p:blipFill>
        <p:spPr>
          <a:xfrm>
            <a:off x="2572871" y="4230737"/>
            <a:ext cx="1441908" cy="181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766" t="17173" r="-1"/>
          <a:stretch/>
        </p:blipFill>
        <p:spPr>
          <a:xfrm>
            <a:off x="2689411" y="1849314"/>
            <a:ext cx="1219046" cy="196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2560" t="32771" r="1023" b="8534"/>
          <a:stretch/>
        </p:blipFill>
        <p:spPr bwMode="auto">
          <a:xfrm>
            <a:off x="8229599" y="2456330"/>
            <a:ext cx="2604053" cy="1283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57.userapi.com/impg/Za3axUCPI6dGciVefhkN0UTGj5PtgeqWsN5lPQ/gYwyZtbwMks.jpg?size=810x1080&amp;quality=95&amp;sign=802fdc5f0532fa7d4b0646a982a84ec0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35" y="4069975"/>
            <a:ext cx="1456059" cy="1977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8178" t="11031" r="25601" b="12006"/>
          <a:stretch/>
        </p:blipFill>
        <p:spPr bwMode="auto">
          <a:xfrm>
            <a:off x="8229599" y="4069974"/>
            <a:ext cx="2519290" cy="1977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005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43892"/>
          </a:xfrm>
        </p:spPr>
        <p:txBody>
          <a:bodyPr/>
          <a:lstStyle/>
          <a:p>
            <a:r>
              <a:rPr lang="ru-RU" dirty="0" smtClean="0"/>
              <a:t>Молодые педагоги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1" r="38201" b="1200"/>
          <a:stretch/>
        </p:blipFill>
        <p:spPr>
          <a:xfrm rot="5400000">
            <a:off x="1824501" y="2061257"/>
            <a:ext cx="3406229" cy="44644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44968" b="2845"/>
          <a:stretch/>
        </p:blipFill>
        <p:spPr>
          <a:xfrm rot="5400000">
            <a:off x="7239404" y="2164577"/>
            <a:ext cx="3316136" cy="43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3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1097</TotalTime>
  <Words>132</Words>
  <Application>Microsoft Office PowerPoint</Application>
  <PresentationFormat>Широкоэкранный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Garamond</vt:lpstr>
      <vt:lpstr>Натуральные материалы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  Педагогический коллектив</vt:lpstr>
      <vt:lpstr>Наши педагоги: всего: 14 педагогов высшая квалификационная категория – 12 первая квалификационная категория - 2</vt:lpstr>
      <vt:lpstr>Болдырева Светлана Леонидовна – воспитатель логопедической группы: победитель областного конкурса «Воспитатели России-2018»  в номинации «Инклюзивное образование», победитель областного публичного конкурса «WorldSkills -2020»  в номинации «Навыки мудрых» </vt:lpstr>
      <vt:lpstr>Матчина Наталья Николаевна - воспитатель подготовительной к школе группы: победитель муниципального конкурса «Воспитатель года – 2024»:  лауреат областного публичного конкурса «Воспитатель года – 2024»</vt:lpstr>
      <vt:lpstr>Наши педагоги – самые спортивные: нормы «ГТО» </vt:lpstr>
      <vt:lpstr>Наши педагоги – самые творческие </vt:lpstr>
      <vt:lpstr>Участие в региональном этапе конкурса «Воспитатель года»</vt:lpstr>
      <vt:lpstr>Участие в муниципальном этапе конкурса «Воспитатель года»</vt:lpstr>
      <vt:lpstr>Молодые педагоги</vt:lpstr>
      <vt:lpstr>Наши педагоги – волонтёры:  сбор гуманитарной помощи и работа с детьми из ЛНР, ДНР в детской игровой комнате, консультирование их родителей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95</cp:revision>
  <dcterms:created xsi:type="dcterms:W3CDTF">2021-11-29T08:49:27Z</dcterms:created>
  <dcterms:modified xsi:type="dcterms:W3CDTF">2025-02-03T07:49:37Z</dcterms:modified>
</cp:coreProperties>
</file>