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414D4-175D-4357-9A58-BC24644FA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7DA038-FEB7-4E98-A06C-C5341D65C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FF8EA-AAF5-4A41-A5DC-7B55F4C9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CAA-9065-4F72-AC80-F89AFF2782D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C2D19-A0B8-49F0-B388-ECC0A661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9FA16A-E1A3-4DC9-97B1-FC81F05B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C82F-08E3-4CA9-A37D-10FE7D71B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7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5AB19-05D4-4D11-A1E3-0E487258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AFAFA7-C5D9-48E1-9501-EE4BDDDD3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FED366-675B-4D91-87A6-3EC849F7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CAA-9065-4F72-AC80-F89AFF2782D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4DA0C-6A4A-4CC9-B992-9FD38E0C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1DB55-B42F-47EB-819D-E2603E49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C82F-08E3-4CA9-A37D-10FE7D71B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6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014D7F-8B2A-446F-98A7-37102CF1C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A85ED-48D1-4C8F-8586-2DB1F4E28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4B0F7F-47F3-406D-8563-41328050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CAA-9065-4F72-AC80-F89AFF2782D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81E40-B44E-4FB7-B833-F8F63108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F11E4-D72D-4550-8DD3-F8A16A52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C82F-08E3-4CA9-A37D-10FE7D71B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2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9D727-8CEB-4DB2-828D-E5B21A9D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DA361-F6C7-4174-A20B-D38A954E4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343D7D-B646-4EAB-8FA3-1E626183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CAA-9065-4F72-AC80-F89AFF2782D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1D6853-3EED-4AD2-8E44-B9EC5FD0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03D4D-E59C-4676-A9B4-F2FD8A18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C82F-08E3-4CA9-A37D-10FE7D71B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1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97193-AC80-4EAF-AEE4-2643DE2A9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1FDEF-5D93-405F-9593-6313DD71C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18B27F-0284-4FB5-BDB4-4587ADC7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CAA-9065-4F72-AC80-F89AFF2782D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841465-1EA1-4ADD-A54F-F729BDBF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43DDA-CBF8-4F4D-ABA8-EE5C0855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C82F-08E3-4CA9-A37D-10FE7D71B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7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55B7C-18DE-474B-9BAE-35197FBF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643CF-3DF0-4AD5-B8D2-A463274B1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BAF361-578C-4704-81CC-674576954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A6B234-BCFA-41F0-B1C7-06694544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CAA-9065-4F72-AC80-F89AFF2782D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85998-332F-41D7-99BD-66B3ED3D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BA064B-B1FD-485A-83FD-320818E5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C82F-08E3-4CA9-A37D-10FE7D71B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00674-6BA5-43FD-B006-47FCC848F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5838AC-F4E1-43FC-8AD5-361E59F4B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6A8FAA-098D-4863-AB57-749BC018F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991D4A-E451-4C09-A5AC-3E7F71E9B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DF43D9-BFA3-48B4-A708-6741D764E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63D7D6-ABD1-44B0-9F77-835062AF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CAA-9065-4F72-AC80-F89AFF2782D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31DEB4-10D8-47BA-9BFF-BC437D39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3B9852-CD67-4E49-82CA-B84F4128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C82F-08E3-4CA9-A37D-10FE7D71B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5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7B91D-367A-49FB-B2A8-87BD664B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F24A7A-1AB9-4841-B98A-A74B41B5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CAA-9065-4F72-AC80-F89AFF2782D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EA1569-1850-4FEC-ADF1-B2CC6478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A8917E-9C24-4BDC-BABE-EEF92D49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C82F-08E3-4CA9-A37D-10FE7D71B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9F901-EBD2-4968-9D4C-91AACC98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CAA-9065-4F72-AC80-F89AFF2782D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5436DA-2B04-4BE0-B1F8-4DA7278A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ACA143-2941-452B-9553-9FD221B1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C82F-08E3-4CA9-A37D-10FE7D71B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5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03C03-9CEC-4F58-B0BB-A3595FF4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E312E-CF37-4A8E-A48D-9D4DAB8F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3ACB00-B540-4E2E-86EA-5A785F364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DF562-23B9-40C2-8F55-FF20A2E2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CAA-9065-4F72-AC80-F89AFF2782D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B5E7FD-A25F-43AC-BB54-BED1BFE7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C956F4-1D8F-4E19-A643-CE9CA940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C82F-08E3-4CA9-A37D-10FE7D71B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4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3E013-2848-46BF-9D03-1A5F9033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FEDF27-71E5-46A0-AFA1-1C43E7748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D56E3B-D5F0-428B-82D7-278517A88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3CC768-1B7C-4DBD-B3F9-756126DE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CAA-9065-4F72-AC80-F89AFF2782D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9C322E-9223-4C08-848B-A22CD5B5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D8DCF9-506E-4C4C-A4F3-C0DEB488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C82F-08E3-4CA9-A37D-10FE7D71B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71CD1-50F3-4E33-8300-84AB1539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F94D78-07C0-42AA-979D-575516DCC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AD484F-2698-4BF6-92B9-9008EA29C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6CAA-9065-4F72-AC80-F89AFF2782DF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9771F-3B88-4DA0-B46B-09D9E1438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9D5BA-C698-4AB7-971F-CED046AC1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C82F-08E3-4CA9-A37D-10FE7D71B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F480B9-CA3B-4711-A46E-962EB4293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A9ACB-2678-44B9-B68C-A3F5EC461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64" y="331055"/>
            <a:ext cx="11777472" cy="2387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МУНИЦИПАЛЬНОЕ БЮДЖЕТНОЕ ДОШКОЛЬНОЕ ОБРАЗОВАТЕЛЬНОЕ УЧРЕЖДЕНИЕ детский сад общеразвивающего вида № 45 муниципального образования город Новороссийск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5BBC9A-8039-4BD3-84DB-0802C2FFA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5"/>
          <a:stretch/>
        </p:blipFill>
        <p:spPr>
          <a:xfrm>
            <a:off x="3858357" y="1964714"/>
            <a:ext cx="3896458" cy="45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4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69E56A-2337-42D3-950F-EFC7B7C1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FA578A-44C9-4865-877D-AB6A35A54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669798"/>
            <a:ext cx="6909816" cy="51823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57F6EB-2800-413F-A5A6-FE4FAE28C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68" y="224876"/>
            <a:ext cx="3489388" cy="62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3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58CBDA-271A-4C63-A267-184E3AFD0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A5A192-EF2B-4458-8334-E645DF237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69" y="171194"/>
            <a:ext cx="4735830" cy="63144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2670A0-0FE0-401C-8E41-045E784EF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02" y="338327"/>
            <a:ext cx="4485131" cy="59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FDCBC1-ED9A-4D46-A482-A26F3EF2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72D7B-AAF4-45ED-A2EE-D762AE58C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96" y="83312"/>
            <a:ext cx="4552950" cy="6070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944D52-7FC9-4095-81A5-5A6ABF027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30" y="261619"/>
            <a:ext cx="4751070" cy="63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9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79ACCD-2324-4593-AFEA-F09AC74E7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BCE6AF-64B6-4FA3-8D33-F2348F86A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98" y="73152"/>
            <a:ext cx="4910328" cy="65471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036538-04AC-4127-B6E9-CE6BD4A5C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4" y="420624"/>
            <a:ext cx="397764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9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3388AB-DFBB-409C-A295-19338AC3B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BFA2D3-56A0-434B-8756-4046435F2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37" y="295148"/>
            <a:ext cx="4501896" cy="6002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D65372-0129-40D3-8A20-6DE3E605B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0" y="295148"/>
            <a:ext cx="4501896" cy="60025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828A0F-C8C4-4DE4-B063-8AE956F24C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5"/>
          <a:stretch/>
        </p:blipFill>
        <p:spPr>
          <a:xfrm>
            <a:off x="4573906" y="4197095"/>
            <a:ext cx="3474721" cy="22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МУНИЦИПАЛЬНОЕ БЮДЖЕТНОЕ ДОШКОЛЬНОЕ ОБРАЗОВАТЕЛЬНОЕ УЧРЕЖДЕНИЕ детский сад общеразвивающего вида № 45 муниципального образования город Новороссийск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2</cp:revision>
  <dcterms:created xsi:type="dcterms:W3CDTF">2024-04-22T06:03:28Z</dcterms:created>
  <dcterms:modified xsi:type="dcterms:W3CDTF">2024-04-22T06:16:10Z</dcterms:modified>
</cp:coreProperties>
</file>